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9" r:id="rId2"/>
    <p:sldId id="293" r:id="rId3"/>
    <p:sldId id="285" r:id="rId4"/>
    <p:sldId id="288" r:id="rId5"/>
    <p:sldId id="289" r:id="rId6"/>
    <p:sldId id="287" r:id="rId7"/>
    <p:sldId id="297" r:id="rId8"/>
    <p:sldId id="295" r:id="rId9"/>
    <p:sldId id="298" r:id="rId10"/>
    <p:sldId id="294" r:id="rId11"/>
    <p:sldId id="296" r:id="rId12"/>
    <p:sldId id="300" r:id="rId13"/>
    <p:sldId id="299" r:id="rId14"/>
    <p:sldId id="30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84" d="100"/>
          <a:sy n="84" d="100"/>
        </p:scale>
        <p:origin x="-660" y="-90"/>
      </p:cViewPr>
      <p:guideLst>
        <p:guide orient="horz" pos="2160"/>
        <p:guide pos="3840"/>
      </p:guideLst>
    </p:cSldViewPr>
  </p:slideViewPr>
  <p:notesTextViewPr>
    <p:cViewPr>
      <p:scale>
        <a:sx n="100" d="100"/>
        <a:sy n="100" d="100"/>
      </p:scale>
      <p:origin x="0" y="0"/>
    </p:cViewPr>
  </p:notesTextViewPr>
  <p:notesViewPr>
    <p:cSldViewPr snapToObject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11" name="Freeform 6"/>
          <p:cNvSpPr>
            <a:spLocks/>
          </p:cNvSpPr>
          <p:nvPr/>
        </p:nvSpPr>
        <p:spPr bwMode="auto">
          <a:xfrm>
            <a:off x="3557016" y="630936"/>
            <a:ext cx="5235575" cy="5229225"/>
          </a:xfrm>
          <a:custGeom>
            <a:avLst/>
            <a:gdLst>
              <a:gd name="T0" fmla="*/ 1802 w 3298"/>
              <a:gd name="T1" fmla="*/ 55 h 3294"/>
              <a:gd name="T2" fmla="*/ 1984 w 3298"/>
              <a:gd name="T3" fmla="*/ 129 h 3294"/>
              <a:gd name="T4" fmla="*/ 2187 w 3298"/>
              <a:gd name="T5" fmla="*/ 111 h 3294"/>
              <a:gd name="T6" fmla="*/ 2350 w 3298"/>
              <a:gd name="T7" fmla="*/ 175 h 3294"/>
              <a:gd name="T8" fmla="*/ 2467 w 3298"/>
              <a:gd name="T9" fmla="*/ 319 h 3294"/>
              <a:gd name="T10" fmla="*/ 2623 w 3298"/>
              <a:gd name="T11" fmla="*/ 402 h 3294"/>
              <a:gd name="T12" fmla="*/ 2793 w 3298"/>
              <a:gd name="T13" fmla="*/ 464 h 3294"/>
              <a:gd name="T14" fmla="*/ 2879 w 3298"/>
              <a:gd name="T15" fmla="*/ 613 h 3294"/>
              <a:gd name="T16" fmla="*/ 2940 w 3298"/>
              <a:gd name="T17" fmla="*/ 785 h 3294"/>
              <a:gd name="T18" fmla="*/ 3076 w 3298"/>
              <a:gd name="T19" fmla="*/ 907 h 3294"/>
              <a:gd name="T20" fmla="*/ 3182 w 3298"/>
              <a:gd name="T21" fmla="*/ 1047 h 3294"/>
              <a:gd name="T22" fmla="*/ 3171 w 3298"/>
              <a:gd name="T23" fmla="*/ 1246 h 3294"/>
              <a:gd name="T24" fmla="*/ 3209 w 3298"/>
              <a:gd name="T25" fmla="*/ 1434 h 3294"/>
              <a:gd name="T26" fmla="*/ 3295 w 3298"/>
              <a:gd name="T27" fmla="*/ 1615 h 3294"/>
              <a:gd name="T28" fmla="*/ 3243 w 3298"/>
              <a:gd name="T29" fmla="*/ 1800 h 3294"/>
              <a:gd name="T30" fmla="*/ 3169 w 3298"/>
              <a:gd name="T31" fmla="*/ 1981 h 3294"/>
              <a:gd name="T32" fmla="*/ 3187 w 3298"/>
              <a:gd name="T33" fmla="*/ 2184 h 3294"/>
              <a:gd name="T34" fmla="*/ 3123 w 3298"/>
              <a:gd name="T35" fmla="*/ 2347 h 3294"/>
              <a:gd name="T36" fmla="*/ 2978 w 3298"/>
              <a:gd name="T37" fmla="*/ 2464 h 3294"/>
              <a:gd name="T38" fmla="*/ 2895 w 3298"/>
              <a:gd name="T39" fmla="*/ 2620 h 3294"/>
              <a:gd name="T40" fmla="*/ 2833 w 3298"/>
              <a:gd name="T41" fmla="*/ 2790 h 3294"/>
              <a:gd name="T42" fmla="*/ 2684 w 3298"/>
              <a:gd name="T43" fmla="*/ 2876 h 3294"/>
              <a:gd name="T44" fmla="*/ 2512 w 3298"/>
              <a:gd name="T45" fmla="*/ 2937 h 3294"/>
              <a:gd name="T46" fmla="*/ 2390 w 3298"/>
              <a:gd name="T47" fmla="*/ 3072 h 3294"/>
              <a:gd name="T48" fmla="*/ 2250 w 3298"/>
              <a:gd name="T49" fmla="*/ 3178 h 3294"/>
              <a:gd name="T50" fmla="*/ 2051 w 3298"/>
              <a:gd name="T51" fmla="*/ 3167 h 3294"/>
              <a:gd name="T52" fmla="*/ 1862 w 3298"/>
              <a:gd name="T53" fmla="*/ 3205 h 3294"/>
              <a:gd name="T54" fmla="*/ 1681 w 3298"/>
              <a:gd name="T55" fmla="*/ 3291 h 3294"/>
              <a:gd name="T56" fmla="*/ 1496 w 3298"/>
              <a:gd name="T57" fmla="*/ 3239 h 3294"/>
              <a:gd name="T58" fmla="*/ 1314 w 3298"/>
              <a:gd name="T59" fmla="*/ 3165 h 3294"/>
              <a:gd name="T60" fmla="*/ 1111 w 3298"/>
              <a:gd name="T61" fmla="*/ 3183 h 3294"/>
              <a:gd name="T62" fmla="*/ 948 w 3298"/>
              <a:gd name="T63" fmla="*/ 3119 h 3294"/>
              <a:gd name="T64" fmla="*/ 831 w 3298"/>
              <a:gd name="T65" fmla="*/ 2975 h 3294"/>
              <a:gd name="T66" fmla="*/ 675 w 3298"/>
              <a:gd name="T67" fmla="*/ 2892 h 3294"/>
              <a:gd name="T68" fmla="*/ 505 w 3298"/>
              <a:gd name="T69" fmla="*/ 2830 h 3294"/>
              <a:gd name="T70" fmla="*/ 419 w 3298"/>
              <a:gd name="T71" fmla="*/ 2681 h 3294"/>
              <a:gd name="T72" fmla="*/ 358 w 3298"/>
              <a:gd name="T73" fmla="*/ 2509 h 3294"/>
              <a:gd name="T74" fmla="*/ 222 w 3298"/>
              <a:gd name="T75" fmla="*/ 2387 h 3294"/>
              <a:gd name="T76" fmla="*/ 116 w 3298"/>
              <a:gd name="T77" fmla="*/ 2247 h 3294"/>
              <a:gd name="T78" fmla="*/ 127 w 3298"/>
              <a:gd name="T79" fmla="*/ 2048 h 3294"/>
              <a:gd name="T80" fmla="*/ 90 w 3298"/>
              <a:gd name="T81" fmla="*/ 1860 h 3294"/>
              <a:gd name="T82" fmla="*/ 3 w 3298"/>
              <a:gd name="T83" fmla="*/ 1679 h 3294"/>
              <a:gd name="T84" fmla="*/ 55 w 3298"/>
              <a:gd name="T85" fmla="*/ 1494 h 3294"/>
              <a:gd name="T86" fmla="*/ 129 w 3298"/>
              <a:gd name="T87" fmla="*/ 1313 h 3294"/>
              <a:gd name="T88" fmla="*/ 111 w 3298"/>
              <a:gd name="T89" fmla="*/ 1110 h 3294"/>
              <a:gd name="T90" fmla="*/ 175 w 3298"/>
              <a:gd name="T91" fmla="*/ 947 h 3294"/>
              <a:gd name="T92" fmla="*/ 320 w 3298"/>
              <a:gd name="T93" fmla="*/ 830 h 3294"/>
              <a:gd name="T94" fmla="*/ 403 w 3298"/>
              <a:gd name="T95" fmla="*/ 674 h 3294"/>
              <a:gd name="T96" fmla="*/ 465 w 3298"/>
              <a:gd name="T97" fmla="*/ 504 h 3294"/>
              <a:gd name="T98" fmla="*/ 614 w 3298"/>
              <a:gd name="T99" fmla="*/ 418 h 3294"/>
              <a:gd name="T100" fmla="*/ 786 w 3298"/>
              <a:gd name="T101" fmla="*/ 357 h 3294"/>
              <a:gd name="T102" fmla="*/ 908 w 3298"/>
              <a:gd name="T103" fmla="*/ 222 h 3294"/>
              <a:gd name="T104" fmla="*/ 1048 w 3298"/>
              <a:gd name="T105" fmla="*/ 116 h 3294"/>
              <a:gd name="T106" fmla="*/ 1247 w 3298"/>
              <a:gd name="T107" fmla="*/ 127 h 3294"/>
              <a:gd name="T108" fmla="*/ 1436 w 3298"/>
              <a:gd name="T109" fmla="*/ 89 h 3294"/>
              <a:gd name="T110" fmla="*/ 1617 w 3298"/>
              <a:gd name="T111" fmla="*/ 3 h 3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smtClean="0"/>
              <a:pPr/>
              <a:t>6/17/2015</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smtClean="0"/>
              <a:pPr/>
              <a:t>‹Nr.›</a:t>
            </a:fld>
            <a:endParaRPr lang="en-US"/>
          </a:p>
        </p:txBody>
      </p:sp>
      <p:sp>
        <p:nvSpPr>
          <p:cNvPr id="13" name="Rectangle 12"/>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82275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p:ext uri="{DCECCB84-F9BA-43D5-87BE-67443E8EF086}">
      <p15:sldGuideLst xmlns=""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34D819-9F07-4261-B09B-9E467E5D9002}" type="datetimeFigureOut">
              <a:rPr lang="en-US" smtClean="0"/>
              <a:pPr/>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766878-3199-4EAB-94E7-2D6D11070E14}" type="slidenum">
              <a:rPr lang="en-US" smtClean="0"/>
              <a:pPr/>
              <a:t>‹Nr.›</a:t>
            </a:fld>
            <a:endParaRPr lang="en-US"/>
          </a:p>
        </p:txBody>
      </p:sp>
    </p:spTree>
    <p:extLst>
      <p:ext uri="{BB962C8B-B14F-4D97-AF65-F5344CB8AC3E}">
        <p14:creationId xmlns:p14="http://schemas.microsoft.com/office/powerpoint/2010/main" val="1244316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34D819-9F07-4261-B09B-9E467E5D9002}" type="datetimeFigureOut">
              <a:rPr lang="en-US" smtClean="0"/>
              <a:pPr/>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766878-3199-4EAB-94E7-2D6D11070E14}" type="slidenum">
              <a:rPr lang="en-US" smtClean="0"/>
              <a:pPr/>
              <a:t>‹Nr.›</a:t>
            </a:fld>
            <a:endParaRPr lang="en-US"/>
          </a:p>
        </p:txBody>
      </p:sp>
    </p:spTree>
    <p:extLst>
      <p:ext uri="{BB962C8B-B14F-4D97-AF65-F5344CB8AC3E}">
        <p14:creationId xmlns:p14="http://schemas.microsoft.com/office/powerpoint/2010/main" val="971899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34D819-9F07-4261-B09B-9E467E5D9002}" type="datetimeFigureOut">
              <a:rPr lang="en-US" smtClean="0"/>
              <a:pPr/>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766878-3199-4EAB-94E7-2D6D11070E14}" type="slidenum">
              <a:rPr lang="en-US" smtClean="0"/>
              <a:pPr/>
              <a:t>‹Nr.›</a:t>
            </a:fld>
            <a:endParaRPr lang="en-US"/>
          </a:p>
        </p:txBody>
      </p:sp>
    </p:spTree>
    <p:extLst>
      <p:ext uri="{BB962C8B-B14F-4D97-AF65-F5344CB8AC3E}">
        <p14:creationId xmlns:p14="http://schemas.microsoft.com/office/powerpoint/2010/main" val="1275373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smtClean="0"/>
              <a:pPr/>
              <a:t>6/17/2015</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smtClean="0"/>
              <a:pPr/>
              <a:t>‹Nr.›</a:t>
            </a:fld>
            <a:endParaRPr lang="en-US"/>
          </a:p>
        </p:txBody>
      </p:sp>
      <p:grpSp>
        <p:nvGrpSpPr>
          <p:cNvPr id="7" name="Group 6"/>
          <p:cNvGrpSpPr/>
          <p:nvPr/>
        </p:nvGrpSpPr>
        <p:grpSpPr>
          <a:xfrm>
            <a:off x="0" y="0"/>
            <a:ext cx="2814638" cy="6858000"/>
            <a:chOff x="0" y="0"/>
            <a:chExt cx="2814638" cy="6858000"/>
          </a:xfrm>
        </p:grpSpPr>
        <p:sp>
          <p:nvSpPr>
            <p:cNvPr id="11" name="Freeform 6"/>
            <p:cNvSpPr>
              <a:spLocks/>
            </p:cNvSpPr>
            <p:nvPr/>
          </p:nvSpPr>
          <p:spPr bwMode="auto">
            <a:xfrm>
              <a:off x="0" y="0"/>
              <a:ext cx="2814638" cy="6858000"/>
            </a:xfrm>
            <a:custGeom>
              <a:avLst/>
              <a:gdLst>
                <a:gd name="T0" fmla="*/ 891 w 1773"/>
                <a:gd name="T1" fmla="*/ 0 h 4320"/>
                <a:gd name="T2" fmla="*/ 921 w 1773"/>
                <a:gd name="T3" fmla="*/ 111 h 4320"/>
                <a:gd name="T4" fmla="*/ 957 w 1773"/>
                <a:gd name="T5" fmla="*/ 217 h 4320"/>
                <a:gd name="T6" fmla="*/ 1007 w 1773"/>
                <a:gd name="T7" fmla="*/ 312 h 4320"/>
                <a:gd name="T8" fmla="*/ 1069 w 1773"/>
                <a:gd name="T9" fmla="*/ 387 h 4320"/>
                <a:gd name="T10" fmla="*/ 1145 w 1773"/>
                <a:gd name="T11" fmla="*/ 456 h 4320"/>
                <a:gd name="T12" fmla="*/ 1227 w 1773"/>
                <a:gd name="T13" fmla="*/ 520 h 4320"/>
                <a:gd name="T14" fmla="*/ 1311 w 1773"/>
                <a:gd name="T15" fmla="*/ 584 h 4320"/>
                <a:gd name="T16" fmla="*/ 1390 w 1773"/>
                <a:gd name="T17" fmla="*/ 651 h 4320"/>
                <a:gd name="T18" fmla="*/ 1456 w 1773"/>
                <a:gd name="T19" fmla="*/ 725 h 4320"/>
                <a:gd name="T20" fmla="*/ 1505 w 1773"/>
                <a:gd name="T21" fmla="*/ 808 h 4320"/>
                <a:gd name="T22" fmla="*/ 1530 w 1773"/>
                <a:gd name="T23" fmla="*/ 907 h 4320"/>
                <a:gd name="T24" fmla="*/ 1534 w 1773"/>
                <a:gd name="T25" fmla="*/ 1013 h 4320"/>
                <a:gd name="T26" fmla="*/ 1523 w 1773"/>
                <a:gd name="T27" fmla="*/ 1125 h 4320"/>
                <a:gd name="T28" fmla="*/ 1508 w 1773"/>
                <a:gd name="T29" fmla="*/ 1237 h 4320"/>
                <a:gd name="T30" fmla="*/ 1496 w 1773"/>
                <a:gd name="T31" fmla="*/ 1350 h 4320"/>
                <a:gd name="T32" fmla="*/ 1497 w 1773"/>
                <a:gd name="T33" fmla="*/ 1458 h 4320"/>
                <a:gd name="T34" fmla="*/ 1517 w 1773"/>
                <a:gd name="T35" fmla="*/ 1560 h 4320"/>
                <a:gd name="T36" fmla="*/ 1557 w 1773"/>
                <a:gd name="T37" fmla="*/ 1659 h 4320"/>
                <a:gd name="T38" fmla="*/ 1611 w 1773"/>
                <a:gd name="T39" fmla="*/ 1757 h 4320"/>
                <a:gd name="T40" fmla="*/ 1669 w 1773"/>
                <a:gd name="T41" fmla="*/ 1855 h 4320"/>
                <a:gd name="T42" fmla="*/ 1721 w 1773"/>
                <a:gd name="T43" fmla="*/ 1954 h 4320"/>
                <a:gd name="T44" fmla="*/ 1759 w 1773"/>
                <a:gd name="T45" fmla="*/ 2057 h 4320"/>
                <a:gd name="T46" fmla="*/ 1773 w 1773"/>
                <a:gd name="T47" fmla="*/ 2160 h 4320"/>
                <a:gd name="T48" fmla="*/ 1759 w 1773"/>
                <a:gd name="T49" fmla="*/ 2263 h 4320"/>
                <a:gd name="T50" fmla="*/ 1721 w 1773"/>
                <a:gd name="T51" fmla="*/ 2366 h 4320"/>
                <a:gd name="T52" fmla="*/ 1669 w 1773"/>
                <a:gd name="T53" fmla="*/ 2465 h 4320"/>
                <a:gd name="T54" fmla="*/ 1611 w 1773"/>
                <a:gd name="T55" fmla="*/ 2563 h 4320"/>
                <a:gd name="T56" fmla="*/ 1557 w 1773"/>
                <a:gd name="T57" fmla="*/ 2661 h 4320"/>
                <a:gd name="T58" fmla="*/ 1517 w 1773"/>
                <a:gd name="T59" fmla="*/ 2760 h 4320"/>
                <a:gd name="T60" fmla="*/ 1497 w 1773"/>
                <a:gd name="T61" fmla="*/ 2862 h 4320"/>
                <a:gd name="T62" fmla="*/ 1496 w 1773"/>
                <a:gd name="T63" fmla="*/ 2970 h 4320"/>
                <a:gd name="T64" fmla="*/ 1508 w 1773"/>
                <a:gd name="T65" fmla="*/ 3083 h 4320"/>
                <a:gd name="T66" fmla="*/ 1523 w 1773"/>
                <a:gd name="T67" fmla="*/ 3195 h 4320"/>
                <a:gd name="T68" fmla="*/ 1534 w 1773"/>
                <a:gd name="T69" fmla="*/ 3307 h 4320"/>
                <a:gd name="T70" fmla="*/ 1530 w 1773"/>
                <a:gd name="T71" fmla="*/ 3413 h 4320"/>
                <a:gd name="T72" fmla="*/ 1505 w 1773"/>
                <a:gd name="T73" fmla="*/ 3512 h 4320"/>
                <a:gd name="T74" fmla="*/ 1456 w 1773"/>
                <a:gd name="T75" fmla="*/ 3595 h 4320"/>
                <a:gd name="T76" fmla="*/ 1390 w 1773"/>
                <a:gd name="T77" fmla="*/ 3669 h 4320"/>
                <a:gd name="T78" fmla="*/ 1311 w 1773"/>
                <a:gd name="T79" fmla="*/ 3736 h 4320"/>
                <a:gd name="T80" fmla="*/ 1227 w 1773"/>
                <a:gd name="T81" fmla="*/ 3800 h 4320"/>
                <a:gd name="T82" fmla="*/ 1145 w 1773"/>
                <a:gd name="T83" fmla="*/ 3864 h 4320"/>
                <a:gd name="T84" fmla="*/ 1069 w 1773"/>
                <a:gd name="T85" fmla="*/ 3933 h 4320"/>
                <a:gd name="T86" fmla="*/ 1007 w 1773"/>
                <a:gd name="T87" fmla="*/ 4008 h 4320"/>
                <a:gd name="T88" fmla="*/ 957 w 1773"/>
                <a:gd name="T89" fmla="*/ 4103 h 4320"/>
                <a:gd name="T90" fmla="*/ 921 w 1773"/>
                <a:gd name="T91" fmla="*/ 4209 h 4320"/>
                <a:gd name="T92" fmla="*/ 891 w 1773"/>
                <a:gd name="T93" fmla="*/ 4320 h 4320"/>
                <a:gd name="T94" fmla="*/ 0 w 1773"/>
                <a:gd name="T95" fmla="*/ 0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1"/>
            <p:cNvSpPr>
              <a:spLocks/>
            </p:cNvSpPr>
            <p:nvPr/>
          </p:nvSpPr>
          <p:spPr bwMode="auto">
            <a:xfrm>
              <a:off x="874382" y="0"/>
              <a:ext cx="1646238" cy="6858000"/>
            </a:xfrm>
            <a:custGeom>
              <a:avLst/>
              <a:gdLst>
                <a:gd name="T0" fmla="*/ 188 w 1037"/>
                <a:gd name="T1" fmla="*/ 55 h 4320"/>
                <a:gd name="T2" fmla="*/ 234 w 1037"/>
                <a:gd name="T3" fmla="*/ 223 h 4320"/>
                <a:gd name="T4" fmla="*/ 292 w 1037"/>
                <a:gd name="T5" fmla="*/ 381 h 4320"/>
                <a:gd name="T6" fmla="*/ 382 w 1037"/>
                <a:gd name="T7" fmla="*/ 503 h 4320"/>
                <a:gd name="T8" fmla="*/ 502 w 1037"/>
                <a:gd name="T9" fmla="*/ 603 h 4320"/>
                <a:gd name="T10" fmla="*/ 628 w 1037"/>
                <a:gd name="T11" fmla="*/ 700 h 4320"/>
                <a:gd name="T12" fmla="*/ 736 w 1037"/>
                <a:gd name="T13" fmla="*/ 808 h 4320"/>
                <a:gd name="T14" fmla="*/ 800 w 1037"/>
                <a:gd name="T15" fmla="*/ 937 h 4320"/>
                <a:gd name="T16" fmla="*/ 812 w 1037"/>
                <a:gd name="T17" fmla="*/ 1085 h 4320"/>
                <a:gd name="T18" fmla="*/ 796 w 1037"/>
                <a:gd name="T19" fmla="*/ 1242 h 4320"/>
                <a:gd name="T20" fmla="*/ 778 w 1037"/>
                <a:gd name="T21" fmla="*/ 1401 h 4320"/>
                <a:gd name="T22" fmla="*/ 784 w 1037"/>
                <a:gd name="T23" fmla="*/ 1551 h 4320"/>
                <a:gd name="T24" fmla="*/ 841 w 1037"/>
                <a:gd name="T25" fmla="*/ 1702 h 4320"/>
                <a:gd name="T26" fmla="*/ 926 w 1037"/>
                <a:gd name="T27" fmla="*/ 1851 h 4320"/>
                <a:gd name="T28" fmla="*/ 1003 w 1037"/>
                <a:gd name="T29" fmla="*/ 2003 h 4320"/>
                <a:gd name="T30" fmla="*/ 1037 w 1037"/>
                <a:gd name="T31" fmla="*/ 2160 h 4320"/>
                <a:gd name="T32" fmla="*/ 1003 w 1037"/>
                <a:gd name="T33" fmla="*/ 2317 h 4320"/>
                <a:gd name="T34" fmla="*/ 926 w 1037"/>
                <a:gd name="T35" fmla="*/ 2469 h 4320"/>
                <a:gd name="T36" fmla="*/ 841 w 1037"/>
                <a:gd name="T37" fmla="*/ 2618 h 4320"/>
                <a:gd name="T38" fmla="*/ 784 w 1037"/>
                <a:gd name="T39" fmla="*/ 2769 h 4320"/>
                <a:gd name="T40" fmla="*/ 778 w 1037"/>
                <a:gd name="T41" fmla="*/ 2919 h 4320"/>
                <a:gd name="T42" fmla="*/ 796 w 1037"/>
                <a:gd name="T43" fmla="*/ 3078 h 4320"/>
                <a:gd name="T44" fmla="*/ 812 w 1037"/>
                <a:gd name="T45" fmla="*/ 3235 h 4320"/>
                <a:gd name="T46" fmla="*/ 800 w 1037"/>
                <a:gd name="T47" fmla="*/ 3383 h 4320"/>
                <a:gd name="T48" fmla="*/ 736 w 1037"/>
                <a:gd name="T49" fmla="*/ 3512 h 4320"/>
                <a:gd name="T50" fmla="*/ 628 w 1037"/>
                <a:gd name="T51" fmla="*/ 3620 h 4320"/>
                <a:gd name="T52" fmla="*/ 502 w 1037"/>
                <a:gd name="T53" fmla="*/ 3717 h 4320"/>
                <a:gd name="T54" fmla="*/ 382 w 1037"/>
                <a:gd name="T55" fmla="*/ 3817 h 4320"/>
                <a:gd name="T56" fmla="*/ 292 w 1037"/>
                <a:gd name="T57" fmla="*/ 3939 h 4320"/>
                <a:gd name="T58" fmla="*/ 234 w 1037"/>
                <a:gd name="T59" fmla="*/ 4097 h 4320"/>
                <a:gd name="T60" fmla="*/ 188 w 1037"/>
                <a:gd name="T61" fmla="*/ 4265 h 4320"/>
                <a:gd name="T62" fmla="*/ 17 w 1037"/>
                <a:gd name="T63" fmla="*/ 4278 h 4320"/>
                <a:gd name="T64" fmla="*/ 60 w 1037"/>
                <a:gd name="T65" fmla="*/ 4131 h 4320"/>
                <a:gd name="T66" fmla="*/ 109 w 1037"/>
                <a:gd name="T67" fmla="*/ 3964 h 4320"/>
                <a:gd name="T68" fmla="*/ 186 w 1037"/>
                <a:gd name="T69" fmla="*/ 3804 h 4320"/>
                <a:gd name="T70" fmla="*/ 303 w 1037"/>
                <a:gd name="T71" fmla="*/ 3672 h 4320"/>
                <a:gd name="T72" fmla="*/ 438 w 1037"/>
                <a:gd name="T73" fmla="*/ 3565 h 4320"/>
                <a:gd name="T74" fmla="*/ 561 w 1037"/>
                <a:gd name="T75" fmla="*/ 3466 h 4320"/>
                <a:gd name="T76" fmla="*/ 638 w 1037"/>
                <a:gd name="T77" fmla="*/ 3367 h 4320"/>
                <a:gd name="T78" fmla="*/ 654 w 1037"/>
                <a:gd name="T79" fmla="*/ 3265 h 4320"/>
                <a:gd name="T80" fmla="*/ 642 w 1037"/>
                <a:gd name="T81" fmla="*/ 3137 h 4320"/>
                <a:gd name="T82" fmla="*/ 620 w 1037"/>
                <a:gd name="T83" fmla="*/ 2952 h 4320"/>
                <a:gd name="T84" fmla="*/ 628 w 1037"/>
                <a:gd name="T85" fmla="*/ 2737 h 4320"/>
                <a:gd name="T86" fmla="*/ 685 w 1037"/>
                <a:gd name="T87" fmla="*/ 2574 h 4320"/>
                <a:gd name="T88" fmla="*/ 767 w 1037"/>
                <a:gd name="T89" fmla="*/ 2423 h 4320"/>
                <a:gd name="T90" fmla="*/ 834 w 1037"/>
                <a:gd name="T91" fmla="*/ 2303 h 4320"/>
                <a:gd name="T92" fmla="*/ 873 w 1037"/>
                <a:gd name="T93" fmla="*/ 2194 h 4320"/>
                <a:gd name="T94" fmla="*/ 864 w 1037"/>
                <a:gd name="T95" fmla="*/ 2092 h 4320"/>
                <a:gd name="T96" fmla="*/ 813 w 1037"/>
                <a:gd name="T97" fmla="*/ 1978 h 4320"/>
                <a:gd name="T98" fmla="*/ 739 w 1037"/>
                <a:gd name="T99" fmla="*/ 1848 h 4320"/>
                <a:gd name="T100" fmla="*/ 661 w 1037"/>
                <a:gd name="T101" fmla="*/ 1694 h 4320"/>
                <a:gd name="T102" fmla="*/ 618 w 1037"/>
                <a:gd name="T103" fmla="*/ 1511 h 4320"/>
                <a:gd name="T104" fmla="*/ 626 w 1037"/>
                <a:gd name="T105" fmla="*/ 1299 h 4320"/>
                <a:gd name="T106" fmla="*/ 647 w 1037"/>
                <a:gd name="T107" fmla="*/ 1139 h 4320"/>
                <a:gd name="T108" fmla="*/ 652 w 1037"/>
                <a:gd name="T109" fmla="*/ 1018 h 4320"/>
                <a:gd name="T110" fmla="*/ 620 w 1037"/>
                <a:gd name="T111" fmla="*/ 920 h 4320"/>
                <a:gd name="T112" fmla="*/ 523 w 1037"/>
                <a:gd name="T113" fmla="*/ 822 h 4320"/>
                <a:gd name="T114" fmla="*/ 392 w 1037"/>
                <a:gd name="T115" fmla="*/ 721 h 4320"/>
                <a:gd name="T116" fmla="*/ 261 w 1037"/>
                <a:gd name="T117" fmla="*/ 607 h 4320"/>
                <a:gd name="T118" fmla="*/ 156 w 1037"/>
                <a:gd name="T119" fmla="*/ 465 h 4320"/>
                <a:gd name="T120" fmla="*/ 90 w 1037"/>
                <a:gd name="T121" fmla="*/ 301 h 4320"/>
                <a:gd name="T122" fmla="*/ 46 w 1037"/>
                <a:gd name="T123" fmla="*/ 137 h 4320"/>
                <a:gd name="T124" fmla="*/ 0 w 1037"/>
                <a:gd name="T125" fmla="*/ 0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8734649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34D819-9F07-4261-B09B-9E467E5D9002}" type="datetimeFigureOut">
              <a:rPr lang="en-US" smtClean="0"/>
              <a:pPr/>
              <a:t>6/17/2015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766878-3199-4EAB-94E7-2D6D11070E14}" type="slidenum">
              <a:rPr lang="en-US" smtClean="0"/>
              <a:pPr/>
              <a:t>‹Nr.›</a:t>
            </a:fld>
            <a:endParaRPr lang="en-US"/>
          </a:p>
        </p:txBody>
      </p:sp>
    </p:spTree>
    <p:extLst>
      <p:ext uri="{BB962C8B-B14F-4D97-AF65-F5344CB8AC3E}">
        <p14:creationId xmlns:p14="http://schemas.microsoft.com/office/powerpoint/2010/main" val="350322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34D819-9F07-4261-B09B-9E467E5D9002}" type="datetimeFigureOut">
              <a:rPr lang="en-US" smtClean="0"/>
              <a:pPr/>
              <a:t>6/17/2015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766878-3199-4EAB-94E7-2D6D11070E14}" type="slidenum">
              <a:rPr lang="en-US" smtClean="0"/>
              <a:pPr/>
              <a:t>‹Nr.›</a:t>
            </a:fld>
            <a:endParaRPr lang="en-US"/>
          </a:p>
        </p:txBody>
      </p:sp>
    </p:spTree>
    <p:extLst>
      <p:ext uri="{BB962C8B-B14F-4D97-AF65-F5344CB8AC3E}">
        <p14:creationId xmlns:p14="http://schemas.microsoft.com/office/powerpoint/2010/main" val="841148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34D819-9F07-4261-B09B-9E467E5D9002}" type="datetimeFigureOut">
              <a:rPr lang="en-US" smtClean="0"/>
              <a:pPr/>
              <a:t>6/17/2015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766878-3199-4EAB-94E7-2D6D11070E14}" type="slidenum">
              <a:rPr lang="en-US" smtClean="0"/>
              <a:pPr/>
              <a:t>‹Nr.›</a:t>
            </a:fld>
            <a:endParaRPr lang="en-US"/>
          </a:p>
        </p:txBody>
      </p:sp>
    </p:spTree>
    <p:extLst>
      <p:ext uri="{BB962C8B-B14F-4D97-AF65-F5344CB8AC3E}">
        <p14:creationId xmlns:p14="http://schemas.microsoft.com/office/powerpoint/2010/main" val="1960709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smtClean="0"/>
              <a:pPr/>
              <a:t>6/17/2015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766878-3199-4EAB-94E7-2D6D11070E14}" type="slidenum">
              <a:rPr lang="en-US" smtClean="0"/>
              <a:pPr/>
              <a:t>‹Nr.›</a:t>
            </a:fld>
            <a:endParaRPr lang="en-US"/>
          </a:p>
        </p:txBody>
      </p:sp>
    </p:spTree>
    <p:extLst>
      <p:ext uri="{BB962C8B-B14F-4D97-AF65-F5344CB8AC3E}">
        <p14:creationId xmlns:p14="http://schemas.microsoft.com/office/powerpoint/2010/main" val="1760281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p:ext uri="{DCECCB84-F9BA-43D5-87BE-67443E8EF086}">
      <p15:sldGuideLst xmlns=""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Freeform 11"/>
          <p:cNvSpPr>
            <a:spLocks/>
          </p:cNvSpPr>
          <p:nvPr/>
        </p:nvSpPr>
        <p:spPr bwMode="auto">
          <a:xfrm>
            <a:off x="7389812" y="0"/>
            <a:ext cx="4802188" cy="6858000"/>
          </a:xfrm>
          <a:custGeom>
            <a:avLst/>
            <a:gdLst>
              <a:gd name="T0" fmla="*/ 3025 w 3025"/>
              <a:gd name="T1" fmla="*/ 4320 h 4320"/>
              <a:gd name="T2" fmla="*/ 8 w 3025"/>
              <a:gd name="T3" fmla="*/ 4243 h 4320"/>
              <a:gd name="T4" fmla="*/ 34 w 3025"/>
              <a:gd name="T5" fmla="*/ 4156 h 4320"/>
              <a:gd name="T6" fmla="*/ 69 w 3025"/>
              <a:gd name="T7" fmla="*/ 4087 h 4320"/>
              <a:gd name="T8" fmla="*/ 99 w 3025"/>
              <a:gd name="T9" fmla="*/ 4007 h 4320"/>
              <a:gd name="T10" fmla="*/ 113 w 3025"/>
              <a:gd name="T11" fmla="*/ 3895 h 4320"/>
              <a:gd name="T12" fmla="*/ 99 w 3025"/>
              <a:gd name="T13" fmla="*/ 3782 h 4320"/>
              <a:gd name="T14" fmla="*/ 68 w 3025"/>
              <a:gd name="T15" fmla="*/ 3702 h 4320"/>
              <a:gd name="T16" fmla="*/ 33 w 3025"/>
              <a:gd name="T17" fmla="*/ 3630 h 4320"/>
              <a:gd name="T18" fmla="*/ 7 w 3025"/>
              <a:gd name="T19" fmla="*/ 3542 h 4320"/>
              <a:gd name="T20" fmla="*/ 1 w 3025"/>
              <a:gd name="T21" fmla="*/ 3418 h 4320"/>
              <a:gd name="T22" fmla="*/ 22 w 3025"/>
              <a:gd name="T23" fmla="*/ 3319 h 4320"/>
              <a:gd name="T24" fmla="*/ 56 w 3025"/>
              <a:gd name="T25" fmla="*/ 3244 h 4320"/>
              <a:gd name="T26" fmla="*/ 90 w 3025"/>
              <a:gd name="T27" fmla="*/ 3171 h 4320"/>
              <a:gd name="T28" fmla="*/ 111 w 3025"/>
              <a:gd name="T29" fmla="*/ 3071 h 4320"/>
              <a:gd name="T30" fmla="*/ 106 w 3025"/>
              <a:gd name="T31" fmla="*/ 2947 h 4320"/>
              <a:gd name="T32" fmla="*/ 80 w 3025"/>
              <a:gd name="T33" fmla="*/ 2858 h 4320"/>
              <a:gd name="T34" fmla="*/ 33 w 3025"/>
              <a:gd name="T35" fmla="*/ 2763 h 4320"/>
              <a:gd name="T36" fmla="*/ 7 w 3025"/>
              <a:gd name="T37" fmla="*/ 2674 h 4320"/>
              <a:gd name="T38" fmla="*/ 1 w 3025"/>
              <a:gd name="T39" fmla="*/ 2550 h 4320"/>
              <a:gd name="T40" fmla="*/ 22 w 3025"/>
              <a:gd name="T41" fmla="*/ 2451 h 4320"/>
              <a:gd name="T42" fmla="*/ 68 w 3025"/>
              <a:gd name="T43" fmla="*/ 2354 h 4320"/>
              <a:gd name="T44" fmla="*/ 99 w 3025"/>
              <a:gd name="T45" fmla="*/ 2274 h 4320"/>
              <a:gd name="T46" fmla="*/ 113 w 3025"/>
              <a:gd name="T47" fmla="*/ 2159 h 4320"/>
              <a:gd name="T48" fmla="*/ 99 w 3025"/>
              <a:gd name="T49" fmla="*/ 2046 h 4320"/>
              <a:gd name="T50" fmla="*/ 68 w 3025"/>
              <a:gd name="T51" fmla="*/ 1966 h 4320"/>
              <a:gd name="T52" fmla="*/ 33 w 3025"/>
              <a:gd name="T53" fmla="*/ 1896 h 4320"/>
              <a:gd name="T54" fmla="*/ 7 w 3025"/>
              <a:gd name="T55" fmla="*/ 1807 h 4320"/>
              <a:gd name="T56" fmla="*/ 1 w 3025"/>
              <a:gd name="T57" fmla="*/ 1683 h 4320"/>
              <a:gd name="T58" fmla="*/ 22 w 3025"/>
              <a:gd name="T59" fmla="*/ 1583 h 4320"/>
              <a:gd name="T60" fmla="*/ 56 w 3025"/>
              <a:gd name="T61" fmla="*/ 1509 h 4320"/>
              <a:gd name="T62" fmla="*/ 90 w 3025"/>
              <a:gd name="T63" fmla="*/ 1435 h 4320"/>
              <a:gd name="T64" fmla="*/ 111 w 3025"/>
              <a:gd name="T65" fmla="*/ 1335 h 4320"/>
              <a:gd name="T66" fmla="*/ 106 w 3025"/>
              <a:gd name="T67" fmla="*/ 1211 h 4320"/>
              <a:gd name="T68" fmla="*/ 80 w 3025"/>
              <a:gd name="T69" fmla="*/ 1123 h 4320"/>
              <a:gd name="T70" fmla="*/ 44 w 3025"/>
              <a:gd name="T71" fmla="*/ 1053 h 4320"/>
              <a:gd name="T72" fmla="*/ 13 w 3025"/>
              <a:gd name="T73" fmla="*/ 973 h 4320"/>
              <a:gd name="T74" fmla="*/ 0 w 3025"/>
              <a:gd name="T75" fmla="*/ 859 h 4320"/>
              <a:gd name="T76" fmla="*/ 13 w 3025"/>
              <a:gd name="T77" fmla="*/ 745 h 4320"/>
              <a:gd name="T78" fmla="*/ 44 w 3025"/>
              <a:gd name="T79" fmla="*/ 665 h 4320"/>
              <a:gd name="T80" fmla="*/ 80 w 3025"/>
              <a:gd name="T81" fmla="*/ 594 h 4320"/>
              <a:gd name="T82" fmla="*/ 106 w 3025"/>
              <a:gd name="T83" fmla="*/ 505 h 4320"/>
              <a:gd name="T84" fmla="*/ 111 w 3025"/>
              <a:gd name="T85" fmla="*/ 382 h 4320"/>
              <a:gd name="T86" fmla="*/ 90 w 3025"/>
              <a:gd name="T87" fmla="*/ 284 h 4320"/>
              <a:gd name="T88" fmla="*/ 58 w 3025"/>
              <a:gd name="T89" fmla="*/ 211 h 4320"/>
              <a:gd name="T90" fmla="*/ 24 w 3025"/>
              <a:gd name="T91" fmla="*/ 137 h 4320"/>
              <a:gd name="T92" fmla="*/ 3 w 3025"/>
              <a:gd name="T93" fmla="*/ 42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smtClean="0"/>
              <a:pPr/>
              <a:t>6/17/2015</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smtClean="0"/>
              <a:pPr/>
              <a:t>‹Nr.›</a:t>
            </a:fld>
            <a:endParaRPr lang="en-US"/>
          </a:p>
        </p:txBody>
      </p:sp>
      <p:sp>
        <p:nvSpPr>
          <p:cNvPr id="8" name="Rectangle 7"/>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1151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83464" y="0"/>
            <a:ext cx="7355585" cy="68579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1" name="Freeform 11"/>
          <p:cNvSpPr>
            <a:spLocks/>
          </p:cNvSpPr>
          <p:nvPr/>
        </p:nvSpPr>
        <p:spPr bwMode="auto">
          <a:xfrm>
            <a:off x="7389812" y="0"/>
            <a:ext cx="4802188" cy="6858000"/>
          </a:xfrm>
          <a:custGeom>
            <a:avLst/>
            <a:gdLst>
              <a:gd name="T0" fmla="*/ 3025 w 3025"/>
              <a:gd name="T1" fmla="*/ 4320 h 4320"/>
              <a:gd name="T2" fmla="*/ 8 w 3025"/>
              <a:gd name="T3" fmla="*/ 4243 h 4320"/>
              <a:gd name="T4" fmla="*/ 34 w 3025"/>
              <a:gd name="T5" fmla="*/ 4156 h 4320"/>
              <a:gd name="T6" fmla="*/ 69 w 3025"/>
              <a:gd name="T7" fmla="*/ 4087 h 4320"/>
              <a:gd name="T8" fmla="*/ 99 w 3025"/>
              <a:gd name="T9" fmla="*/ 4007 h 4320"/>
              <a:gd name="T10" fmla="*/ 113 w 3025"/>
              <a:gd name="T11" fmla="*/ 3895 h 4320"/>
              <a:gd name="T12" fmla="*/ 99 w 3025"/>
              <a:gd name="T13" fmla="*/ 3782 h 4320"/>
              <a:gd name="T14" fmla="*/ 68 w 3025"/>
              <a:gd name="T15" fmla="*/ 3702 h 4320"/>
              <a:gd name="T16" fmla="*/ 33 w 3025"/>
              <a:gd name="T17" fmla="*/ 3630 h 4320"/>
              <a:gd name="T18" fmla="*/ 7 w 3025"/>
              <a:gd name="T19" fmla="*/ 3542 h 4320"/>
              <a:gd name="T20" fmla="*/ 1 w 3025"/>
              <a:gd name="T21" fmla="*/ 3418 h 4320"/>
              <a:gd name="T22" fmla="*/ 22 w 3025"/>
              <a:gd name="T23" fmla="*/ 3319 h 4320"/>
              <a:gd name="T24" fmla="*/ 56 w 3025"/>
              <a:gd name="T25" fmla="*/ 3244 h 4320"/>
              <a:gd name="T26" fmla="*/ 90 w 3025"/>
              <a:gd name="T27" fmla="*/ 3171 h 4320"/>
              <a:gd name="T28" fmla="*/ 111 w 3025"/>
              <a:gd name="T29" fmla="*/ 3071 h 4320"/>
              <a:gd name="T30" fmla="*/ 106 w 3025"/>
              <a:gd name="T31" fmla="*/ 2947 h 4320"/>
              <a:gd name="T32" fmla="*/ 80 w 3025"/>
              <a:gd name="T33" fmla="*/ 2858 h 4320"/>
              <a:gd name="T34" fmla="*/ 33 w 3025"/>
              <a:gd name="T35" fmla="*/ 2763 h 4320"/>
              <a:gd name="T36" fmla="*/ 7 w 3025"/>
              <a:gd name="T37" fmla="*/ 2674 h 4320"/>
              <a:gd name="T38" fmla="*/ 1 w 3025"/>
              <a:gd name="T39" fmla="*/ 2550 h 4320"/>
              <a:gd name="T40" fmla="*/ 22 w 3025"/>
              <a:gd name="T41" fmla="*/ 2451 h 4320"/>
              <a:gd name="T42" fmla="*/ 68 w 3025"/>
              <a:gd name="T43" fmla="*/ 2354 h 4320"/>
              <a:gd name="T44" fmla="*/ 99 w 3025"/>
              <a:gd name="T45" fmla="*/ 2274 h 4320"/>
              <a:gd name="T46" fmla="*/ 113 w 3025"/>
              <a:gd name="T47" fmla="*/ 2159 h 4320"/>
              <a:gd name="T48" fmla="*/ 99 w 3025"/>
              <a:gd name="T49" fmla="*/ 2046 h 4320"/>
              <a:gd name="T50" fmla="*/ 68 w 3025"/>
              <a:gd name="T51" fmla="*/ 1966 h 4320"/>
              <a:gd name="T52" fmla="*/ 33 w 3025"/>
              <a:gd name="T53" fmla="*/ 1896 h 4320"/>
              <a:gd name="T54" fmla="*/ 7 w 3025"/>
              <a:gd name="T55" fmla="*/ 1807 h 4320"/>
              <a:gd name="T56" fmla="*/ 1 w 3025"/>
              <a:gd name="T57" fmla="*/ 1683 h 4320"/>
              <a:gd name="T58" fmla="*/ 22 w 3025"/>
              <a:gd name="T59" fmla="*/ 1583 h 4320"/>
              <a:gd name="T60" fmla="*/ 56 w 3025"/>
              <a:gd name="T61" fmla="*/ 1509 h 4320"/>
              <a:gd name="T62" fmla="*/ 90 w 3025"/>
              <a:gd name="T63" fmla="*/ 1435 h 4320"/>
              <a:gd name="T64" fmla="*/ 111 w 3025"/>
              <a:gd name="T65" fmla="*/ 1335 h 4320"/>
              <a:gd name="T66" fmla="*/ 106 w 3025"/>
              <a:gd name="T67" fmla="*/ 1211 h 4320"/>
              <a:gd name="T68" fmla="*/ 80 w 3025"/>
              <a:gd name="T69" fmla="*/ 1123 h 4320"/>
              <a:gd name="T70" fmla="*/ 44 w 3025"/>
              <a:gd name="T71" fmla="*/ 1053 h 4320"/>
              <a:gd name="T72" fmla="*/ 13 w 3025"/>
              <a:gd name="T73" fmla="*/ 973 h 4320"/>
              <a:gd name="T74" fmla="*/ 0 w 3025"/>
              <a:gd name="T75" fmla="*/ 859 h 4320"/>
              <a:gd name="T76" fmla="*/ 13 w 3025"/>
              <a:gd name="T77" fmla="*/ 745 h 4320"/>
              <a:gd name="T78" fmla="*/ 44 w 3025"/>
              <a:gd name="T79" fmla="*/ 665 h 4320"/>
              <a:gd name="T80" fmla="*/ 80 w 3025"/>
              <a:gd name="T81" fmla="*/ 594 h 4320"/>
              <a:gd name="T82" fmla="*/ 106 w 3025"/>
              <a:gd name="T83" fmla="*/ 505 h 4320"/>
              <a:gd name="T84" fmla="*/ 111 w 3025"/>
              <a:gd name="T85" fmla="*/ 382 h 4320"/>
              <a:gd name="T86" fmla="*/ 90 w 3025"/>
              <a:gd name="T87" fmla="*/ 284 h 4320"/>
              <a:gd name="T88" fmla="*/ 58 w 3025"/>
              <a:gd name="T89" fmla="*/ 211 h 4320"/>
              <a:gd name="T90" fmla="*/ 24 w 3025"/>
              <a:gd name="T91" fmla="*/ 137 h 4320"/>
              <a:gd name="T92" fmla="*/ 3 w 3025"/>
              <a:gd name="T93" fmla="*/ 42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Rectangle 11"/>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smtClean="0"/>
              <a:pPr/>
              <a:t>6/17/2015</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smtClean="0"/>
              <a:pPr/>
              <a:t>‹Nr.›</a:t>
            </a:fld>
            <a:endParaRPr lang="en-US"/>
          </a:p>
        </p:txBody>
      </p:sp>
    </p:spTree>
    <p:extLst>
      <p:ext uri="{BB962C8B-B14F-4D97-AF65-F5344CB8AC3E}">
        <p14:creationId xmlns:p14="http://schemas.microsoft.com/office/powerpoint/2010/main" val="1186452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smtClean="0"/>
              <a:pPr/>
              <a:t>6/17/2015</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smtClean="0"/>
              <a:pPr/>
              <a:t>‹Nr.›</a:t>
            </a:fld>
            <a:endParaRPr lang="en-US"/>
          </a:p>
        </p:txBody>
      </p:sp>
      <p:sp>
        <p:nvSpPr>
          <p:cNvPr id="11" name="Freeform 6"/>
          <p:cNvSpPr>
            <a:spLocks/>
          </p:cNvSpPr>
          <p:nvPr/>
        </p:nvSpPr>
        <p:spPr bwMode="auto">
          <a:xfrm>
            <a:off x="0" y="0"/>
            <a:ext cx="885825" cy="6858000"/>
          </a:xfrm>
          <a:custGeom>
            <a:avLst/>
            <a:gdLst>
              <a:gd name="T0" fmla="*/ 448 w 558"/>
              <a:gd name="T1" fmla="*/ 43 h 4320"/>
              <a:gd name="T2" fmla="*/ 469 w 558"/>
              <a:gd name="T3" fmla="*/ 143 h 4320"/>
              <a:gd name="T4" fmla="*/ 503 w 558"/>
              <a:gd name="T5" fmla="*/ 216 h 4320"/>
              <a:gd name="T6" fmla="*/ 535 w 558"/>
              <a:gd name="T7" fmla="*/ 289 h 4320"/>
              <a:gd name="T8" fmla="*/ 556 w 558"/>
              <a:gd name="T9" fmla="*/ 389 h 4320"/>
              <a:gd name="T10" fmla="*/ 552 w 558"/>
              <a:gd name="T11" fmla="*/ 513 h 4320"/>
              <a:gd name="T12" fmla="*/ 525 w 558"/>
              <a:gd name="T13" fmla="*/ 601 h 4320"/>
              <a:gd name="T14" fmla="*/ 491 w 558"/>
              <a:gd name="T15" fmla="*/ 672 h 4320"/>
              <a:gd name="T16" fmla="*/ 460 w 558"/>
              <a:gd name="T17" fmla="*/ 750 h 4320"/>
              <a:gd name="T18" fmla="*/ 447 w 558"/>
              <a:gd name="T19" fmla="*/ 864 h 4320"/>
              <a:gd name="T20" fmla="*/ 460 w 558"/>
              <a:gd name="T21" fmla="*/ 978 h 4320"/>
              <a:gd name="T22" fmla="*/ 491 w 558"/>
              <a:gd name="T23" fmla="*/ 1056 h 4320"/>
              <a:gd name="T24" fmla="*/ 525 w 558"/>
              <a:gd name="T25" fmla="*/ 1127 h 4320"/>
              <a:gd name="T26" fmla="*/ 552 w 558"/>
              <a:gd name="T27" fmla="*/ 1215 h 4320"/>
              <a:gd name="T28" fmla="*/ 556 w 558"/>
              <a:gd name="T29" fmla="*/ 1339 h 4320"/>
              <a:gd name="T30" fmla="*/ 535 w 558"/>
              <a:gd name="T31" fmla="*/ 1439 h 4320"/>
              <a:gd name="T32" fmla="*/ 503 w 558"/>
              <a:gd name="T33" fmla="*/ 1512 h 4320"/>
              <a:gd name="T34" fmla="*/ 469 w 558"/>
              <a:gd name="T35" fmla="*/ 1585 h 4320"/>
              <a:gd name="T36" fmla="*/ 448 w 558"/>
              <a:gd name="T37" fmla="*/ 1685 h 4320"/>
              <a:gd name="T38" fmla="*/ 453 w 558"/>
              <a:gd name="T39" fmla="*/ 1809 h 4320"/>
              <a:gd name="T40" fmla="*/ 479 w 558"/>
              <a:gd name="T41" fmla="*/ 1897 h 4320"/>
              <a:gd name="T42" fmla="*/ 515 w 558"/>
              <a:gd name="T43" fmla="*/ 1968 h 4320"/>
              <a:gd name="T44" fmla="*/ 545 w 558"/>
              <a:gd name="T45" fmla="*/ 2046 h 4320"/>
              <a:gd name="T46" fmla="*/ 558 w 558"/>
              <a:gd name="T47" fmla="*/ 2159 h 4320"/>
              <a:gd name="T48" fmla="*/ 545 w 558"/>
              <a:gd name="T49" fmla="*/ 2274 h 4320"/>
              <a:gd name="T50" fmla="*/ 515 w 558"/>
              <a:gd name="T51" fmla="*/ 2352 h 4320"/>
              <a:gd name="T52" fmla="*/ 479 w 558"/>
              <a:gd name="T53" fmla="*/ 2423 h 4320"/>
              <a:gd name="T54" fmla="*/ 453 w 558"/>
              <a:gd name="T55" fmla="*/ 2511 h 4320"/>
              <a:gd name="T56" fmla="*/ 448 w 558"/>
              <a:gd name="T57" fmla="*/ 2635 h 4320"/>
              <a:gd name="T58" fmla="*/ 469 w 558"/>
              <a:gd name="T59" fmla="*/ 2735 h 4320"/>
              <a:gd name="T60" fmla="*/ 515 w 558"/>
              <a:gd name="T61" fmla="*/ 2832 h 4320"/>
              <a:gd name="T62" fmla="*/ 545 w 558"/>
              <a:gd name="T63" fmla="*/ 2910 h 4320"/>
              <a:gd name="T64" fmla="*/ 558 w 558"/>
              <a:gd name="T65" fmla="*/ 3024 h 4320"/>
              <a:gd name="T66" fmla="*/ 545 w 558"/>
              <a:gd name="T67" fmla="*/ 3138 h 4320"/>
              <a:gd name="T68" fmla="*/ 515 w 558"/>
              <a:gd name="T69" fmla="*/ 3216 h 4320"/>
              <a:gd name="T70" fmla="*/ 479 w 558"/>
              <a:gd name="T71" fmla="*/ 3287 h 4320"/>
              <a:gd name="T72" fmla="*/ 453 w 558"/>
              <a:gd name="T73" fmla="*/ 3375 h 4320"/>
              <a:gd name="T74" fmla="*/ 448 w 558"/>
              <a:gd name="T75" fmla="*/ 3499 h 4320"/>
              <a:gd name="T76" fmla="*/ 469 w 558"/>
              <a:gd name="T77" fmla="*/ 3599 h 4320"/>
              <a:gd name="T78" fmla="*/ 503 w 558"/>
              <a:gd name="T79" fmla="*/ 3672 h 4320"/>
              <a:gd name="T80" fmla="*/ 535 w 558"/>
              <a:gd name="T81" fmla="*/ 3745 h 4320"/>
              <a:gd name="T82" fmla="*/ 556 w 558"/>
              <a:gd name="T83" fmla="*/ 3845 h 4320"/>
              <a:gd name="T84" fmla="*/ 552 w 558"/>
              <a:gd name="T85" fmla="*/ 3969 h 4320"/>
              <a:gd name="T86" fmla="*/ 525 w 558"/>
              <a:gd name="T87" fmla="*/ 4057 h 4320"/>
              <a:gd name="T88" fmla="*/ 491 w 558"/>
              <a:gd name="T89" fmla="*/ 4128 h 4320"/>
              <a:gd name="T90" fmla="*/ 460 w 558"/>
              <a:gd name="T91" fmla="*/ 4206 h 4320"/>
              <a:gd name="T92" fmla="*/ 447 w 558"/>
              <a:gd name="T93" fmla="*/ 4320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Rectangle 11"/>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3698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0574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20574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32324" y="1025903"/>
            <a:ext cx="10318418" cy="4424980"/>
          </a:xfrm>
        </p:spPr>
        <p:txBody>
          <a:bodyPr/>
          <a:lstStyle/>
          <a:p>
            <a:r>
              <a:rPr lang="de-DE"/>
              <a:t>Ein neues leben</a:t>
            </a:r>
            <a:endParaRPr lang="es-ES_tradnl"/>
          </a:p>
        </p:txBody>
      </p:sp>
      <p:sp>
        <p:nvSpPr>
          <p:cNvPr id="3" name="Subtítulo 2"/>
          <p:cNvSpPr>
            <a:spLocks noGrp="1"/>
          </p:cNvSpPr>
          <p:nvPr>
            <p:ph type="subTitle" idx="1"/>
          </p:nvPr>
        </p:nvSpPr>
        <p:spPr>
          <a:xfrm>
            <a:off x="2215045" y="1383639"/>
            <a:ext cx="8045373" cy="742279"/>
          </a:xfrm>
        </p:spPr>
        <p:txBody>
          <a:bodyPr>
            <a:normAutofit/>
          </a:bodyPr>
          <a:lstStyle/>
          <a:p>
            <a:r>
              <a:rPr lang="de-DE" sz="2800"/>
              <a:t>Neu geboren</a:t>
            </a:r>
            <a:endParaRPr lang="es-ES_tradnl" sz="2800"/>
          </a:p>
        </p:txBody>
      </p:sp>
      <p:sp>
        <p:nvSpPr>
          <p:cNvPr id="4" name="CuadroTexto 3"/>
          <p:cNvSpPr txBox="1"/>
          <p:nvPr/>
        </p:nvSpPr>
        <p:spPr>
          <a:xfrm>
            <a:off x="5056149" y="4364739"/>
            <a:ext cx="2670768" cy="492443"/>
          </a:xfrm>
          <a:prstGeom prst="rect">
            <a:avLst/>
          </a:prstGeom>
          <a:noFill/>
        </p:spPr>
        <p:txBody>
          <a:bodyPr wrap="square" rtlCol="0">
            <a:spAutoFit/>
          </a:bodyPr>
          <a:lstStyle/>
          <a:p>
            <a:r>
              <a:rPr lang="de-DE" sz="2600"/>
              <a:t>2. Korinther 5,17</a:t>
            </a:r>
            <a:endParaRPr lang="es-ES_tradnl" sz="2600"/>
          </a:p>
        </p:txBody>
      </p:sp>
    </p:spTree>
    <p:extLst>
      <p:ext uri="{BB962C8B-B14F-4D97-AF65-F5344CB8AC3E}">
        <p14:creationId xmlns:p14="http://schemas.microsoft.com/office/powerpoint/2010/main" val="1540232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txBox="1"/>
          <p:nvPr/>
        </p:nvSpPr>
        <p:spPr>
          <a:xfrm>
            <a:off x="1460152" y="1120167"/>
            <a:ext cx="9905518" cy="4401205"/>
          </a:xfrm>
          <a:prstGeom prst="rect">
            <a:avLst/>
          </a:prstGeom>
        </p:spPr>
        <p:txBody>
          <a:bodyPr wrap="square">
            <a:spAutoFit/>
          </a:bodyPr>
          <a:lstStyle/>
          <a:p>
            <a:r>
              <a:rPr lang="es-ES_tradnl" sz="2800"/>
              <a:t>Denn jeder, der bittet, empfängt; und wer sucht, der findet; und wer anklopft, dem wird aufgetan. Welcher Vater unter euch wird seinem Sohn einen Stein geben, wenn er ihn um Brot bittet? Oder wenn [er ihn] um einen Fisch [bittet], gibt er ihm statt des Fisches eine Schlange?</a:t>
            </a:r>
          </a:p>
          <a:p>
            <a:endParaRPr lang="es-ES_tradnl" sz="2800"/>
          </a:p>
          <a:p>
            <a:r>
              <a:rPr lang="es-ES_tradnl" sz="2800"/>
              <a:t>Wenn nun ihr, die ihr böse seid, euren Kindern gute Gaben zu geben versteht, wie viel mehr wird der Vater im Himmel [den] Heiligen Geist denen geben, die ihn bitten! (‭Lukas‬ ‭11‬:‭10-11, 13‬ SCH2000)</a:t>
            </a:r>
          </a:p>
        </p:txBody>
      </p:sp>
    </p:spTree>
    <p:extLst>
      <p:ext uri="{BB962C8B-B14F-4D97-AF65-F5344CB8AC3E}">
        <p14:creationId xmlns:p14="http://schemas.microsoft.com/office/powerpoint/2010/main" val="1059961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txBox="1"/>
          <p:nvPr/>
        </p:nvSpPr>
        <p:spPr>
          <a:xfrm>
            <a:off x="1154967" y="568155"/>
            <a:ext cx="10283188" cy="5509200"/>
          </a:xfrm>
          <a:prstGeom prst="rect">
            <a:avLst/>
          </a:prstGeom>
        </p:spPr>
        <p:txBody>
          <a:bodyPr wrap="square">
            <a:spAutoFit/>
          </a:bodyPr>
          <a:lstStyle/>
          <a:p>
            <a:r>
              <a:rPr lang="es-ES_tradnl" sz="3200"/>
              <a:t>und sie sollen mein Volk sein, und ich will ihr Gott sein; und ich will ihnen ein Herz und einen Wandel geben, dass sie mich allezeit fürchten, ihnen selbst zum Besten und ihren Kindern nach ihnen. Und ich will einen ewigen Bund mit ihnen schließen, dass ich nicht von ihnen ablassen will, ihnen wohlzutun. Und ich werde die Furcht vor mir in ihr Herz geben, damit sie nicht mehr von mir abweichen, und damit ich mich über sie freuen kann, ihnen wohlzutun; und ich werde sie einpflanzen in dieses Land in Wahrheit, mit meinem ganzen Herzen und mit meiner ganzen Seele. (‭Jeremia‬ ‭32‬:‭38-41‬ SCH2000)</a:t>
            </a:r>
          </a:p>
        </p:txBody>
      </p:sp>
    </p:spTree>
    <p:extLst>
      <p:ext uri="{BB962C8B-B14F-4D97-AF65-F5344CB8AC3E}">
        <p14:creationId xmlns:p14="http://schemas.microsoft.com/office/powerpoint/2010/main" val="2112255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078521" y="912857"/>
            <a:ext cx="10318418" cy="4394988"/>
          </a:xfrm>
        </p:spPr>
        <p:txBody>
          <a:bodyPr/>
          <a:lstStyle/>
          <a:p>
            <a:r>
              <a:rPr lang="de-DE"/>
              <a:t>Gott sagt, ich will!</a:t>
            </a:r>
            <a:endParaRPr lang="es-ES_tradnl"/>
          </a:p>
        </p:txBody>
      </p:sp>
      <p:sp>
        <p:nvSpPr>
          <p:cNvPr id="3" name="Subtítulo 2"/>
          <p:cNvSpPr>
            <a:spLocks noGrp="1"/>
          </p:cNvSpPr>
          <p:nvPr>
            <p:ph type="subTitle" idx="1"/>
          </p:nvPr>
        </p:nvSpPr>
        <p:spPr>
          <a:xfrm>
            <a:off x="2215044" y="4565566"/>
            <a:ext cx="8045373" cy="742279"/>
          </a:xfrm>
        </p:spPr>
        <p:txBody>
          <a:bodyPr>
            <a:normAutofit/>
          </a:bodyPr>
          <a:lstStyle/>
          <a:p>
            <a:r>
              <a:rPr lang="de-DE" sz="3600" b="0"/>
              <a:t>Fang an neu zu Leben... </a:t>
            </a:r>
            <a:endParaRPr lang="es-ES_tradnl" sz="3600" b="0"/>
          </a:p>
        </p:txBody>
      </p:sp>
    </p:spTree>
    <p:extLst>
      <p:ext uri="{BB962C8B-B14F-4D97-AF65-F5344CB8AC3E}">
        <p14:creationId xmlns:p14="http://schemas.microsoft.com/office/powerpoint/2010/main" val="151519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460385" y="0"/>
            <a:ext cx="8187071" cy="4064627"/>
          </a:xfrm>
        </p:spPr>
        <p:txBody>
          <a:bodyPr/>
          <a:lstStyle/>
          <a:p>
            <a:r>
              <a:rPr lang="de-DE"/>
              <a:t>Du bist frei! </a:t>
            </a:r>
            <a:endParaRPr lang="es-ES_tradnl"/>
          </a:p>
        </p:txBody>
      </p:sp>
    </p:spTree>
    <p:extLst>
      <p:ext uri="{BB962C8B-B14F-4D97-AF65-F5344CB8AC3E}">
        <p14:creationId xmlns:p14="http://schemas.microsoft.com/office/powerpoint/2010/main" val="1392740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37307" y="-361318"/>
            <a:ext cx="8187071" cy="4064627"/>
          </a:xfrm>
        </p:spPr>
        <p:txBody>
          <a:bodyPr/>
          <a:lstStyle/>
          <a:p>
            <a:r>
              <a:rPr lang="de-DE"/>
              <a:t>Ende teil 2</a:t>
            </a:r>
            <a:endParaRPr lang="es-ES_tradnl"/>
          </a:p>
        </p:txBody>
      </p:sp>
    </p:spTree>
    <p:extLst>
      <p:ext uri="{BB962C8B-B14F-4D97-AF65-F5344CB8AC3E}">
        <p14:creationId xmlns:p14="http://schemas.microsoft.com/office/powerpoint/2010/main" val="1392740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595406" y="304438"/>
            <a:ext cx="10350145" cy="3416320"/>
          </a:xfrm>
          <a:prstGeom prst="rect">
            <a:avLst/>
          </a:prstGeom>
          <a:noFill/>
        </p:spPr>
        <p:txBody>
          <a:bodyPr wrap="square" rtlCol="0">
            <a:spAutoFit/>
          </a:bodyPr>
          <a:lstStyle/>
          <a:p>
            <a:r>
              <a:rPr lang="de-DE" sz="7200" dirty="0"/>
              <a:t>Zusammenfassung Teil1</a:t>
            </a:r>
          </a:p>
          <a:p>
            <a:pPr marL="285750" indent="-285750">
              <a:buFont typeface="Courier New" charset="0"/>
              <a:buChar char="o"/>
            </a:pPr>
            <a:endParaRPr lang="de-DE" sz="7200" dirty="0"/>
          </a:p>
          <a:p>
            <a:pPr marL="285750" indent="-285750">
              <a:buFont typeface="Courier New" charset="0"/>
              <a:buChar char="o"/>
            </a:pPr>
            <a:endParaRPr lang="es-ES_tradnl" sz="7200" dirty="0"/>
          </a:p>
        </p:txBody>
      </p:sp>
      <p:sp>
        <p:nvSpPr>
          <p:cNvPr id="3" name="Rectángulo 2"/>
          <p:cNvSpPr txBox="1"/>
          <p:nvPr/>
        </p:nvSpPr>
        <p:spPr>
          <a:xfrm>
            <a:off x="1826624" y="1606377"/>
            <a:ext cx="6096000" cy="523220"/>
          </a:xfrm>
          <a:prstGeom prst="rect">
            <a:avLst/>
          </a:prstGeom>
        </p:spPr>
        <p:txBody>
          <a:bodyPr>
            <a:spAutoFit/>
          </a:bodyPr>
          <a:lstStyle/>
          <a:p>
            <a:pPr marL="457200" indent="-457200">
              <a:buFont typeface="Courier New" charset="0"/>
              <a:buChar char="o"/>
            </a:pPr>
            <a:r>
              <a:rPr lang="de-DE" sz="2800"/>
              <a:t> Johannes 3</a:t>
            </a:r>
          </a:p>
        </p:txBody>
      </p:sp>
      <p:sp>
        <p:nvSpPr>
          <p:cNvPr id="4" name="Rectángulo 3"/>
          <p:cNvSpPr txBox="1"/>
          <p:nvPr/>
        </p:nvSpPr>
        <p:spPr>
          <a:xfrm>
            <a:off x="1826622" y="2327242"/>
            <a:ext cx="8770706" cy="954107"/>
          </a:xfrm>
          <a:prstGeom prst="rect">
            <a:avLst/>
          </a:prstGeom>
        </p:spPr>
        <p:txBody>
          <a:bodyPr wrap="square">
            <a:spAutoFit/>
          </a:bodyPr>
          <a:lstStyle/>
          <a:p>
            <a:pPr marL="457200" indent="-457200">
              <a:buFont typeface="Courier New" charset="0"/>
              <a:buChar char="o"/>
            </a:pPr>
            <a:r>
              <a:rPr lang="de-DE" sz="2800" dirty="0" smtClean="0"/>
              <a:t>Sich bewusst </a:t>
            </a:r>
            <a:r>
              <a:rPr lang="de-DE" sz="2800" dirty="0"/>
              <a:t>sein, </a:t>
            </a:r>
            <a:r>
              <a:rPr lang="de-DE" sz="2800" dirty="0" smtClean="0"/>
              <a:t>dass </a:t>
            </a:r>
            <a:r>
              <a:rPr lang="de-DE" sz="2800" dirty="0"/>
              <a:t>es </a:t>
            </a:r>
            <a:r>
              <a:rPr lang="de-DE" sz="2800" dirty="0" smtClean="0"/>
              <a:t>einen </a:t>
            </a:r>
            <a:r>
              <a:rPr lang="de-DE" sz="2800" dirty="0"/>
              <a:t>Konflikt gibt. Offb. 12,7</a:t>
            </a:r>
          </a:p>
        </p:txBody>
      </p:sp>
      <p:sp>
        <p:nvSpPr>
          <p:cNvPr id="5" name="Rectángulo 4"/>
          <p:cNvSpPr txBox="1"/>
          <p:nvPr/>
        </p:nvSpPr>
        <p:spPr>
          <a:xfrm>
            <a:off x="1826624" y="3169926"/>
            <a:ext cx="10118927" cy="954107"/>
          </a:xfrm>
          <a:prstGeom prst="rect">
            <a:avLst/>
          </a:prstGeom>
        </p:spPr>
        <p:txBody>
          <a:bodyPr wrap="square">
            <a:spAutoFit/>
          </a:bodyPr>
          <a:lstStyle/>
          <a:p>
            <a:pPr marL="457200" indent="-457200">
              <a:buFont typeface="Courier New" charset="0"/>
              <a:buChar char="o"/>
            </a:pPr>
            <a:r>
              <a:rPr lang="de-DE" sz="2800" dirty="0" smtClean="0"/>
              <a:t>Mir bewusst </a:t>
            </a:r>
            <a:r>
              <a:rPr lang="de-DE" sz="2800" dirty="0"/>
              <a:t>sein, </a:t>
            </a:r>
            <a:r>
              <a:rPr lang="de-DE" sz="2800" dirty="0" smtClean="0"/>
              <a:t>dass </a:t>
            </a:r>
            <a:r>
              <a:rPr lang="de-DE" sz="2800" dirty="0"/>
              <a:t>ich eine sündige Natur </a:t>
            </a:r>
            <a:r>
              <a:rPr lang="de-DE" sz="2800" dirty="0" smtClean="0"/>
              <a:t>besitze. </a:t>
            </a:r>
            <a:r>
              <a:rPr lang="de-DE" sz="2800" dirty="0"/>
              <a:t>Röm. 3,11-12</a:t>
            </a:r>
          </a:p>
        </p:txBody>
      </p:sp>
      <p:sp>
        <p:nvSpPr>
          <p:cNvPr id="6" name="Rectángulo 5"/>
          <p:cNvSpPr txBox="1"/>
          <p:nvPr/>
        </p:nvSpPr>
        <p:spPr>
          <a:xfrm>
            <a:off x="1826624" y="3997840"/>
            <a:ext cx="8872184" cy="954107"/>
          </a:xfrm>
          <a:prstGeom prst="rect">
            <a:avLst/>
          </a:prstGeom>
        </p:spPr>
        <p:txBody>
          <a:bodyPr wrap="square">
            <a:spAutoFit/>
          </a:bodyPr>
          <a:lstStyle/>
          <a:p>
            <a:pPr marL="457200" indent="-457200">
              <a:buFont typeface="Courier New" charset="0"/>
              <a:buChar char="o"/>
            </a:pPr>
            <a:r>
              <a:rPr lang="de-DE" sz="2800" dirty="0"/>
              <a:t>Jeden Tag </a:t>
            </a:r>
            <a:r>
              <a:rPr lang="de-DE" sz="2800" dirty="0" smtClean="0"/>
              <a:t>mehr und mehr bewusst </a:t>
            </a:r>
            <a:r>
              <a:rPr lang="de-DE" sz="2800" dirty="0"/>
              <a:t>werden 1.Kor. 15,31</a:t>
            </a:r>
          </a:p>
        </p:txBody>
      </p:sp>
      <p:sp>
        <p:nvSpPr>
          <p:cNvPr id="7" name="Rectángulo 6"/>
          <p:cNvSpPr txBox="1"/>
          <p:nvPr/>
        </p:nvSpPr>
        <p:spPr>
          <a:xfrm>
            <a:off x="1826622" y="4804120"/>
            <a:ext cx="9466561" cy="523220"/>
          </a:xfrm>
          <a:prstGeom prst="rect">
            <a:avLst/>
          </a:prstGeom>
        </p:spPr>
        <p:txBody>
          <a:bodyPr wrap="square">
            <a:spAutoFit/>
          </a:bodyPr>
          <a:lstStyle/>
          <a:p>
            <a:pPr marL="457200" indent="-457200">
              <a:buFont typeface="Courier New" charset="0"/>
              <a:buChar char="o"/>
            </a:pPr>
            <a:r>
              <a:rPr lang="de-DE" sz="2800" dirty="0" smtClean="0"/>
              <a:t>Mir bewusst </a:t>
            </a:r>
            <a:r>
              <a:rPr lang="de-DE" sz="2800" dirty="0"/>
              <a:t>sein, </a:t>
            </a:r>
            <a:r>
              <a:rPr lang="de-DE" sz="2800" dirty="0" smtClean="0"/>
              <a:t>dass </a:t>
            </a:r>
            <a:r>
              <a:rPr lang="de-DE" sz="2800" dirty="0"/>
              <a:t>es nicht um mich geht. Röm. 5,6</a:t>
            </a:r>
          </a:p>
        </p:txBody>
      </p:sp>
      <p:sp>
        <p:nvSpPr>
          <p:cNvPr id="8" name="Rectángulo 7"/>
          <p:cNvSpPr txBox="1"/>
          <p:nvPr/>
        </p:nvSpPr>
        <p:spPr>
          <a:xfrm>
            <a:off x="1826624" y="5610400"/>
            <a:ext cx="9626028" cy="954107"/>
          </a:xfrm>
          <a:prstGeom prst="rect">
            <a:avLst/>
          </a:prstGeom>
        </p:spPr>
        <p:txBody>
          <a:bodyPr wrap="square">
            <a:spAutoFit/>
          </a:bodyPr>
          <a:lstStyle/>
          <a:p>
            <a:pPr marL="457200" indent="-457200">
              <a:buFont typeface="Courier New" charset="0"/>
              <a:buChar char="o"/>
            </a:pPr>
            <a:r>
              <a:rPr lang="de-DE" sz="2800" dirty="0" smtClean="0"/>
              <a:t>Mir bewusst sein, </a:t>
            </a:r>
            <a:r>
              <a:rPr lang="de-DE" sz="2800" dirty="0"/>
              <a:t>wie und was Sünde </a:t>
            </a:r>
            <a:r>
              <a:rPr lang="de-DE" sz="2800" dirty="0" smtClean="0"/>
              <a:t>macht, </a:t>
            </a:r>
            <a:r>
              <a:rPr lang="de-DE" sz="2800" dirty="0"/>
              <a:t>um mich zu fangen</a:t>
            </a:r>
          </a:p>
        </p:txBody>
      </p:sp>
    </p:spTree>
    <p:extLst>
      <p:ext uri="{BB962C8B-B14F-4D97-AF65-F5344CB8AC3E}">
        <p14:creationId xmlns:p14="http://schemas.microsoft.com/office/powerpoint/2010/main" val="690367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txBox="1"/>
          <p:nvPr/>
        </p:nvSpPr>
        <p:spPr>
          <a:xfrm>
            <a:off x="1200517" y="2116575"/>
            <a:ext cx="10432728" cy="2246769"/>
          </a:xfrm>
          <a:prstGeom prst="rect">
            <a:avLst/>
          </a:prstGeom>
        </p:spPr>
        <p:txBody>
          <a:bodyPr wrap="square">
            <a:spAutoFit/>
          </a:bodyPr>
          <a:lstStyle/>
          <a:p>
            <a:r>
              <a:rPr lang="es-ES_tradnl" sz="2800"/>
              <a:t>Denn aus Gnade seid ihr errettet durch den Glauben, und das nicht aus euch — Gottes Gabe ist es; nicht aus Werken, damit niemand sich rühme. Denn wir sind seine Schöpfung, erschaffen in Christus Jesus zu guten Werken, die Gott zuvor bereitet hat, damit wir in ihnen wandeln sollen. (‭Epheser‬ ‭2‬:‭8-10‬ SCH2000)</a:t>
            </a:r>
          </a:p>
        </p:txBody>
      </p:sp>
    </p:spTree>
    <p:extLst>
      <p:ext uri="{BB962C8B-B14F-4D97-AF65-F5344CB8AC3E}">
        <p14:creationId xmlns:p14="http://schemas.microsoft.com/office/powerpoint/2010/main" val="1472576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30106" y="885002"/>
            <a:ext cx="8187071" cy="4064627"/>
          </a:xfrm>
        </p:spPr>
        <p:txBody>
          <a:bodyPr/>
          <a:lstStyle/>
          <a:p>
            <a:r>
              <a:rPr lang="de-DE"/>
              <a:t>Welcher wind treibt dein Leben an?</a:t>
            </a:r>
            <a:endParaRPr lang="es-ES_tradnl"/>
          </a:p>
        </p:txBody>
      </p:sp>
    </p:spTree>
    <p:extLst>
      <p:ext uri="{BB962C8B-B14F-4D97-AF65-F5344CB8AC3E}">
        <p14:creationId xmlns:p14="http://schemas.microsoft.com/office/powerpoint/2010/main" val="427355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38150" y="1098388"/>
            <a:ext cx="11072889" cy="4394988"/>
          </a:xfrm>
        </p:spPr>
        <p:txBody>
          <a:bodyPr/>
          <a:lstStyle/>
          <a:p>
            <a:r>
              <a:rPr lang="de-DE" dirty="0" smtClean="0"/>
              <a:t/>
            </a:r>
            <a:br>
              <a:rPr lang="de-DE" dirty="0" smtClean="0"/>
            </a:br>
            <a:r>
              <a:rPr lang="de-DE" dirty="0" err="1" smtClean="0"/>
              <a:t>BewusSt</a:t>
            </a:r>
            <a:r>
              <a:rPr lang="de-DE" dirty="0" smtClean="0"/>
              <a:t> </a:t>
            </a:r>
            <a:r>
              <a:rPr lang="de-DE" dirty="0"/>
              <a:t>werden</a:t>
            </a:r>
            <a:endParaRPr lang="es-ES_tradnl" dirty="0"/>
          </a:p>
        </p:txBody>
      </p:sp>
      <p:sp>
        <p:nvSpPr>
          <p:cNvPr id="3" name="Subtítulo 2"/>
          <p:cNvSpPr>
            <a:spLocks noGrp="1"/>
          </p:cNvSpPr>
          <p:nvPr>
            <p:ph type="subTitle" idx="1"/>
          </p:nvPr>
        </p:nvSpPr>
        <p:spPr>
          <a:xfrm>
            <a:off x="2215045" y="1592397"/>
            <a:ext cx="8045373" cy="907909"/>
          </a:xfrm>
        </p:spPr>
        <p:txBody>
          <a:bodyPr>
            <a:noAutofit/>
          </a:bodyPr>
          <a:lstStyle/>
          <a:p>
            <a:r>
              <a:rPr lang="de-DE" sz="2800" dirty="0"/>
              <a:t>Ein Segelboot kann auch gegen den wind fahren</a:t>
            </a:r>
            <a:r>
              <a:rPr lang="de-DE" sz="2800" dirty="0" smtClean="0"/>
              <a:t>!</a:t>
            </a:r>
          </a:p>
          <a:p>
            <a:endParaRPr lang="es-ES_tradnl" sz="2800" dirty="0"/>
          </a:p>
        </p:txBody>
      </p:sp>
      <p:sp>
        <p:nvSpPr>
          <p:cNvPr id="4" name="Subtítulo 2"/>
          <p:cNvSpPr txBox="1">
            <a:spLocks/>
          </p:cNvSpPr>
          <p:nvPr/>
        </p:nvSpPr>
        <p:spPr>
          <a:xfrm>
            <a:off x="2093950" y="4751097"/>
            <a:ext cx="8045373" cy="463853"/>
          </a:xfrm>
          <a:prstGeom prst="rect">
            <a:avLst/>
          </a:prstGeom>
        </p:spPr>
        <p:txBody>
          <a:bodyPr vert="horz" lIns="91440" tIns="45720" rIns="91440" bIns="45720" rtlCol="0" anchor="t">
            <a:normAutofit/>
          </a:bodyPr>
          <a:lstStyle>
            <a:lvl1pPr marL="0" indent="0" algn="ctr" defTabSz="914400" rtl="0" eaLnBrk="1" latinLnBrk="0" hangingPunct="1">
              <a:lnSpc>
                <a:spcPct val="100000"/>
              </a:lnSpc>
              <a:spcBef>
                <a:spcPts val="700"/>
              </a:spcBef>
              <a:buClr>
                <a:schemeClr val="tx2"/>
              </a:buClr>
              <a:buFont typeface="Arial" panose="020B0604020202020204" pitchFamily="34" charset="0"/>
              <a:buNone/>
              <a:defRPr sz="2000" b="1" i="0" kern="1200" cap="all" spc="400" baseline="0">
                <a:solidFill>
                  <a:schemeClr val="tx2"/>
                </a:solidFill>
                <a:latin typeface="+mn-lt"/>
                <a:ea typeface="+mn-ea"/>
                <a:cs typeface="+mn-cs"/>
              </a:defRPr>
            </a:lvl1pPr>
            <a:lvl2pPr marL="457200" indent="0" algn="ctr" defTabSz="914400" rtl="0" eaLnBrk="1" latinLnBrk="0" hangingPunct="1">
              <a:lnSpc>
                <a:spcPct val="110000"/>
              </a:lnSpc>
              <a:spcBef>
                <a:spcPts val="700"/>
              </a:spcBef>
              <a:buClr>
                <a:schemeClr val="tx2"/>
              </a:buClr>
              <a:buFont typeface="Gill Sans MT" panose="020B0502020104020203" pitchFamily="34" charset="0"/>
              <a:buNone/>
              <a:defRPr sz="2000" kern="1200">
                <a:solidFill>
                  <a:schemeClr val="tx1">
                    <a:lumMod val="65000"/>
                    <a:lumOff val="35000"/>
                  </a:schemeClr>
                </a:solidFill>
                <a:latin typeface="+mn-lt"/>
                <a:ea typeface="+mn-ea"/>
                <a:cs typeface="+mn-cs"/>
              </a:defRPr>
            </a:lvl2pPr>
            <a:lvl3pPr marL="914400" indent="0" algn="ctr" defTabSz="914400" rtl="0" eaLnBrk="1" latinLnBrk="0" hangingPunct="1">
              <a:lnSpc>
                <a:spcPct val="110000"/>
              </a:lnSpc>
              <a:spcBef>
                <a:spcPts val="700"/>
              </a:spcBef>
              <a:buClr>
                <a:schemeClr val="tx2"/>
              </a:buClr>
              <a:buFont typeface="Arial" panose="020B0604020202020204" pitchFamily="34" charset="0"/>
              <a:buNone/>
              <a:defRPr sz="1800" kern="1200">
                <a:solidFill>
                  <a:schemeClr val="tx1">
                    <a:lumMod val="65000"/>
                    <a:lumOff val="35000"/>
                  </a:schemeClr>
                </a:solidFill>
                <a:latin typeface="+mn-lt"/>
                <a:ea typeface="+mn-ea"/>
                <a:cs typeface="+mn-cs"/>
              </a:defRPr>
            </a:lvl3pPr>
            <a:lvl4pPr marL="1371600" indent="0" algn="ctr" defTabSz="914400" rtl="0" eaLnBrk="1" latinLnBrk="0" hangingPunct="1">
              <a:lnSpc>
                <a:spcPct val="110000"/>
              </a:lnSpc>
              <a:spcBef>
                <a:spcPts val="700"/>
              </a:spcBef>
              <a:buClr>
                <a:schemeClr val="tx2"/>
              </a:buClr>
              <a:buFont typeface="Gill Sans MT" panose="020B0502020104020203" pitchFamily="34" charset="0"/>
              <a:buNone/>
              <a:defRPr sz="1600" kern="1200">
                <a:solidFill>
                  <a:schemeClr val="tx1">
                    <a:lumMod val="65000"/>
                    <a:lumOff val="35000"/>
                  </a:schemeClr>
                </a:solidFill>
                <a:latin typeface="+mn-lt"/>
                <a:ea typeface="+mn-ea"/>
                <a:cs typeface="+mn-cs"/>
              </a:defRPr>
            </a:lvl4pPr>
            <a:lvl5pPr marL="1828800" indent="0" algn="ctr" defTabSz="914400" rtl="0" eaLnBrk="1" latinLnBrk="0" hangingPunct="1">
              <a:lnSpc>
                <a:spcPct val="110000"/>
              </a:lnSpc>
              <a:spcBef>
                <a:spcPts val="700"/>
              </a:spcBef>
              <a:buClr>
                <a:schemeClr val="tx2"/>
              </a:buClr>
              <a:buFont typeface="Arial" panose="020B0604020202020204" pitchFamily="34" charset="0"/>
              <a:buNone/>
              <a:defRPr sz="1600" kern="1200">
                <a:solidFill>
                  <a:schemeClr val="tx1">
                    <a:lumMod val="65000"/>
                    <a:lumOff val="35000"/>
                  </a:schemeClr>
                </a:solidFill>
                <a:latin typeface="+mn-lt"/>
                <a:ea typeface="+mn-ea"/>
                <a:cs typeface="+mn-cs"/>
              </a:defRPr>
            </a:lvl5pPr>
            <a:lvl6pPr marL="2286000" indent="0" algn="ctr" defTabSz="914400" rtl="0" eaLnBrk="1" latinLnBrk="0" hangingPunct="1">
              <a:lnSpc>
                <a:spcPct val="110000"/>
              </a:lnSpc>
              <a:spcBef>
                <a:spcPts val="700"/>
              </a:spcBef>
              <a:buClr>
                <a:schemeClr val="tx2"/>
              </a:buClr>
              <a:buFont typeface="Gill Sans MT" panose="020B0502020104020203" pitchFamily="34" charset="0"/>
              <a:buNone/>
              <a:defRPr sz="1600" kern="1200">
                <a:solidFill>
                  <a:schemeClr val="tx1">
                    <a:lumMod val="65000"/>
                    <a:lumOff val="35000"/>
                  </a:schemeClr>
                </a:solidFill>
                <a:latin typeface="+mn-lt"/>
                <a:ea typeface="+mn-ea"/>
                <a:cs typeface="+mn-cs"/>
              </a:defRPr>
            </a:lvl6pPr>
            <a:lvl7pPr marL="2743200" indent="0" algn="ctr" defTabSz="914400" rtl="0" eaLnBrk="1" latinLnBrk="0" hangingPunct="1">
              <a:lnSpc>
                <a:spcPct val="110000"/>
              </a:lnSpc>
              <a:spcBef>
                <a:spcPts val="700"/>
              </a:spcBef>
              <a:buClr>
                <a:schemeClr val="tx2"/>
              </a:buClr>
              <a:buFont typeface="Arial" panose="020B0604020202020204" pitchFamily="34" charset="0"/>
              <a:buNone/>
              <a:defRPr sz="1600" kern="1200">
                <a:solidFill>
                  <a:schemeClr val="tx1">
                    <a:lumMod val="65000"/>
                    <a:lumOff val="35000"/>
                  </a:schemeClr>
                </a:solidFill>
                <a:latin typeface="+mn-lt"/>
                <a:ea typeface="+mn-ea"/>
                <a:cs typeface="+mn-cs"/>
              </a:defRPr>
            </a:lvl7pPr>
            <a:lvl8pPr marL="3200400" indent="0" algn="ctr" defTabSz="914400" rtl="0" eaLnBrk="1" latinLnBrk="0" hangingPunct="1">
              <a:lnSpc>
                <a:spcPct val="110000"/>
              </a:lnSpc>
              <a:spcBef>
                <a:spcPts val="700"/>
              </a:spcBef>
              <a:buClr>
                <a:schemeClr val="tx2"/>
              </a:buClr>
              <a:buFont typeface="Gill Sans MT" panose="020B0502020104020203" pitchFamily="34" charset="0"/>
              <a:buNone/>
              <a:defRPr sz="1600" kern="1200" baseline="0">
                <a:solidFill>
                  <a:schemeClr val="tx1">
                    <a:lumMod val="65000"/>
                    <a:lumOff val="35000"/>
                  </a:schemeClr>
                </a:solidFill>
                <a:latin typeface="+mn-lt"/>
                <a:ea typeface="+mn-ea"/>
                <a:cs typeface="+mn-cs"/>
              </a:defRPr>
            </a:lvl8pPr>
            <a:lvl9pPr marL="3657600" indent="0" algn="ctr" defTabSz="914400" rtl="0" eaLnBrk="1" latinLnBrk="0" hangingPunct="1">
              <a:lnSpc>
                <a:spcPct val="110000"/>
              </a:lnSpc>
              <a:spcBef>
                <a:spcPts val="700"/>
              </a:spcBef>
              <a:buClr>
                <a:schemeClr val="tx2"/>
              </a:buClr>
              <a:buFont typeface="Arial" panose="020B0604020202020204" pitchFamily="34" charset="0"/>
              <a:buNone/>
              <a:defRPr sz="1600" kern="1200" baseline="0">
                <a:solidFill>
                  <a:schemeClr val="tx1">
                    <a:lumMod val="65000"/>
                    <a:lumOff val="35000"/>
                  </a:schemeClr>
                </a:solidFill>
                <a:latin typeface="+mn-lt"/>
                <a:ea typeface="+mn-ea"/>
                <a:cs typeface="+mn-cs"/>
              </a:defRPr>
            </a:lvl9pPr>
          </a:lstStyle>
          <a:p>
            <a:r>
              <a:rPr lang="de-DE" dirty="0" err="1" smtClean="0"/>
              <a:t>BewusSt</a:t>
            </a:r>
            <a:r>
              <a:rPr lang="de-DE" dirty="0" smtClean="0"/>
              <a:t> </a:t>
            </a:r>
            <a:r>
              <a:rPr lang="de-DE" dirty="0"/>
              <a:t>sein, kann dein Leben retten </a:t>
            </a:r>
            <a:endParaRPr lang="es-ES_tradnl" dirty="0"/>
          </a:p>
        </p:txBody>
      </p:sp>
    </p:spTree>
    <p:extLst>
      <p:ext uri="{BB962C8B-B14F-4D97-AF65-F5344CB8AC3E}">
        <p14:creationId xmlns:p14="http://schemas.microsoft.com/office/powerpoint/2010/main" val="1124311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7536" y="1330857"/>
            <a:ext cx="6158418" cy="4985124"/>
          </a:xfrm>
        </p:spPr>
        <p:txBody>
          <a:bodyPr>
            <a:normAutofit/>
          </a:bodyPr>
          <a:lstStyle/>
          <a:p>
            <a:pPr marL="0" indent="0">
              <a:buNone/>
            </a:pPr>
            <a:r>
              <a:rPr lang="de-DE" sz="4800"/>
              <a:t>Personen der Bibel die auf dem richtigen Weg liefen aber den falschen Geist besaßen.</a:t>
            </a:r>
            <a:endParaRPr lang="es-ES_tradnl" sz="4800"/>
          </a:p>
          <a:p>
            <a:endParaRPr lang="es-ES_tradnl" sz="4800"/>
          </a:p>
        </p:txBody>
      </p:sp>
      <p:sp>
        <p:nvSpPr>
          <p:cNvPr id="4" name="Marcador de texto 3"/>
          <p:cNvSpPr>
            <a:spLocks noGrp="1"/>
          </p:cNvSpPr>
          <p:nvPr>
            <p:ph type="body" sz="half" idx="2"/>
          </p:nvPr>
        </p:nvSpPr>
        <p:spPr>
          <a:xfrm>
            <a:off x="7929875" y="1330857"/>
            <a:ext cx="4378102" cy="5598723"/>
          </a:xfrm>
        </p:spPr>
        <p:txBody>
          <a:bodyPr>
            <a:normAutofit/>
          </a:bodyPr>
          <a:lstStyle/>
          <a:p>
            <a:r>
              <a:rPr lang="de-DE" sz="3400" dirty="0"/>
              <a:t>2. Könige 4,8-37;</a:t>
            </a:r>
          </a:p>
          <a:p>
            <a:r>
              <a:rPr lang="de-DE" sz="3400" dirty="0" smtClean="0"/>
              <a:t>5,20,24-27</a:t>
            </a:r>
            <a:endParaRPr lang="de-DE" sz="3400" dirty="0"/>
          </a:p>
          <a:p>
            <a:r>
              <a:rPr lang="de-DE" sz="3400" dirty="0"/>
              <a:t>Samuel 10,6-9,11;</a:t>
            </a:r>
          </a:p>
          <a:p>
            <a:r>
              <a:rPr lang="de-DE" sz="3400" dirty="0" smtClean="0"/>
              <a:t>13,8-14</a:t>
            </a:r>
            <a:endParaRPr lang="de-DE" sz="3400" dirty="0"/>
          </a:p>
          <a:p>
            <a:r>
              <a:rPr lang="de-DE" sz="3400" dirty="0"/>
              <a:t>Johannes 13,2</a:t>
            </a:r>
          </a:p>
          <a:p>
            <a:endParaRPr lang="es-ES_tradnl" sz="3400" dirty="0"/>
          </a:p>
        </p:txBody>
      </p:sp>
    </p:spTree>
    <p:extLst>
      <p:ext uri="{BB962C8B-B14F-4D97-AF65-F5344CB8AC3E}">
        <p14:creationId xmlns:p14="http://schemas.microsoft.com/office/powerpoint/2010/main" val="235745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p:cNvSpPr>
            <a:spLocks noGrp="1"/>
          </p:cNvSpPr>
          <p:nvPr>
            <p:ph idx="1"/>
          </p:nvPr>
        </p:nvSpPr>
        <p:spPr>
          <a:xfrm>
            <a:off x="823039" y="1793915"/>
            <a:ext cx="6158418" cy="4985124"/>
          </a:xfrm>
        </p:spPr>
        <p:txBody>
          <a:bodyPr/>
          <a:lstStyle/>
          <a:p>
            <a:pPr marL="514350" indent="-514350">
              <a:buAutoNum type="arabicPeriod"/>
            </a:pPr>
            <a:r>
              <a:rPr lang="de-DE" dirty="0"/>
              <a:t>Mose 4,7</a:t>
            </a:r>
          </a:p>
          <a:p>
            <a:pPr marL="514350" indent="-514350">
              <a:buAutoNum type="arabicPeriod"/>
            </a:pPr>
            <a:r>
              <a:rPr lang="de-DE" dirty="0"/>
              <a:t>Könige 4,8-31</a:t>
            </a:r>
          </a:p>
          <a:p>
            <a:pPr marL="0" indent="0">
              <a:buNone/>
            </a:pPr>
            <a:r>
              <a:rPr lang="de-DE" dirty="0"/>
              <a:t>Apostelgeschichte 22</a:t>
            </a:r>
          </a:p>
          <a:p>
            <a:pPr marL="0" indent="0">
              <a:buNone/>
            </a:pPr>
            <a:r>
              <a:rPr lang="de-DE" dirty="0"/>
              <a:t>Lukas 22,60-62; </a:t>
            </a:r>
            <a:endParaRPr lang="de-DE" dirty="0" smtClean="0"/>
          </a:p>
          <a:p>
            <a:pPr marL="0" indent="0">
              <a:buNone/>
            </a:pPr>
            <a:r>
              <a:rPr lang="de-DE" dirty="0" smtClean="0"/>
              <a:t>Johannes </a:t>
            </a:r>
            <a:r>
              <a:rPr lang="de-DE" dirty="0"/>
              <a:t>21,17-22</a:t>
            </a:r>
          </a:p>
        </p:txBody>
      </p:sp>
      <p:sp>
        <p:nvSpPr>
          <p:cNvPr id="6" name="Marcador de texto 5"/>
          <p:cNvSpPr>
            <a:spLocks noGrp="1"/>
          </p:cNvSpPr>
          <p:nvPr>
            <p:ph type="body" sz="half" idx="2"/>
          </p:nvPr>
        </p:nvSpPr>
        <p:spPr>
          <a:xfrm>
            <a:off x="8468358" y="1793915"/>
            <a:ext cx="3361217" cy="2366732"/>
          </a:xfrm>
        </p:spPr>
        <p:txBody>
          <a:bodyPr>
            <a:normAutofit fontScale="92500"/>
          </a:bodyPr>
          <a:lstStyle/>
          <a:p>
            <a:r>
              <a:rPr lang="de-DE" sz="4000"/>
              <a:t>Was passiert wenn ich mich ändern lasse?</a:t>
            </a:r>
            <a:endParaRPr lang="es-ES_tradnl" sz="4000"/>
          </a:p>
        </p:txBody>
      </p:sp>
    </p:spTree>
    <p:extLst>
      <p:ext uri="{BB962C8B-B14F-4D97-AF65-F5344CB8AC3E}">
        <p14:creationId xmlns:p14="http://schemas.microsoft.com/office/powerpoint/2010/main" val="889023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431390" y="276551"/>
            <a:ext cx="8187071" cy="4064627"/>
          </a:xfrm>
        </p:spPr>
        <p:txBody>
          <a:bodyPr/>
          <a:lstStyle/>
          <a:p>
            <a:r>
              <a:rPr lang="de-DE"/>
              <a:t>Welchen Geist wählst du?</a:t>
            </a:r>
            <a:endParaRPr lang="es-ES_tradnl"/>
          </a:p>
        </p:txBody>
      </p:sp>
    </p:spTree>
    <p:extLst>
      <p:ext uri="{BB962C8B-B14F-4D97-AF65-F5344CB8AC3E}">
        <p14:creationId xmlns:p14="http://schemas.microsoft.com/office/powerpoint/2010/main" val="402724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txBox="1"/>
          <p:nvPr/>
        </p:nvSpPr>
        <p:spPr>
          <a:xfrm>
            <a:off x="1677239" y="2060213"/>
            <a:ext cx="9557958" cy="2308324"/>
          </a:xfrm>
          <a:prstGeom prst="rect">
            <a:avLst/>
          </a:prstGeom>
        </p:spPr>
        <p:txBody>
          <a:bodyPr wrap="square">
            <a:spAutoFit/>
          </a:bodyPr>
          <a:lstStyle/>
          <a:p>
            <a:r>
              <a:rPr lang="de-DE" sz="4800"/>
              <a:t>...</a:t>
            </a:r>
            <a:r>
              <a:rPr lang="es-ES_tradnl" sz="4800"/>
              <a:t> Damals fing man an, den Namen des Herrn anzurufen. (‭1. Mose‬ ‭4‬:‭26‬ SCH2000)</a:t>
            </a:r>
          </a:p>
        </p:txBody>
      </p:sp>
    </p:spTree>
    <p:extLst>
      <p:ext uri="{BB962C8B-B14F-4D97-AF65-F5344CB8AC3E}">
        <p14:creationId xmlns:p14="http://schemas.microsoft.com/office/powerpoint/2010/main" val="995706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Insignia">
  <a:themeElements>
    <a:clrScheme name="Insignia">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Insignia">
      <a:majorFont>
        <a:latin typeface="Impact"/>
        <a:ea typeface=""/>
        <a:cs typeface=""/>
      </a:majorFont>
      <a:minorFont>
        <a:latin typeface="Gill Sans MT"/>
        <a:ea typeface=""/>
        <a:cs typeface=""/>
      </a:minorFont>
    </a:fontScheme>
    <a:fmtScheme name="Insignia">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Badge_16x9</Template>
  <TotalTime>0</TotalTime>
  <Words>511</Words>
  <Application>Microsoft Office PowerPoint</Application>
  <PresentationFormat>Benutzerdefiniert</PresentationFormat>
  <Paragraphs>37</Paragraphs>
  <Slides>14</Slides>
  <Notes>0</Notes>
  <HiddenSlides>0</HiddenSlides>
  <MMClips>0</MMClips>
  <ScaleCrop>false</ScaleCrop>
  <HeadingPairs>
    <vt:vector size="4" baseType="variant">
      <vt:variant>
        <vt:lpstr>Design</vt:lpstr>
      </vt:variant>
      <vt:variant>
        <vt:i4>1</vt:i4>
      </vt:variant>
      <vt:variant>
        <vt:lpstr>Folientitel</vt:lpstr>
      </vt:variant>
      <vt:variant>
        <vt:i4>14</vt:i4>
      </vt:variant>
    </vt:vector>
  </HeadingPairs>
  <TitlesOfParts>
    <vt:vector size="15" baseType="lpstr">
      <vt:lpstr>Insignia</vt:lpstr>
      <vt:lpstr>Ein neues leben</vt:lpstr>
      <vt:lpstr>PowerPoint-Präsentation</vt:lpstr>
      <vt:lpstr>PowerPoint-Präsentation</vt:lpstr>
      <vt:lpstr>Welcher wind treibt dein Leben an?</vt:lpstr>
      <vt:lpstr> BewusSt werden</vt:lpstr>
      <vt:lpstr>PowerPoint-Präsentation</vt:lpstr>
      <vt:lpstr>PowerPoint-Präsentation</vt:lpstr>
      <vt:lpstr>Welchen Geist wählst du?</vt:lpstr>
      <vt:lpstr>PowerPoint-Präsentation</vt:lpstr>
      <vt:lpstr>PowerPoint-Präsentation</vt:lpstr>
      <vt:lpstr>PowerPoint-Präsentation</vt:lpstr>
      <vt:lpstr>Gott sagt, ich will!</vt:lpstr>
      <vt:lpstr>Du bist frei! </vt:lpstr>
      <vt:lpstr>Ende teil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dante marvin herrmann</dc:creator>
  <cp:lastModifiedBy>Daniel Wagner</cp:lastModifiedBy>
  <cp:revision>310</cp:revision>
  <dcterms:created xsi:type="dcterms:W3CDTF">2015-06-07T09:23:54Z</dcterms:created>
  <dcterms:modified xsi:type="dcterms:W3CDTF">2015-06-17T20:50:48Z</dcterms:modified>
</cp:coreProperties>
</file>