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302" r:id="rId2"/>
    <p:sldId id="303" r:id="rId3"/>
    <p:sldId id="304" r:id="rId4"/>
    <p:sldId id="305" r:id="rId5"/>
    <p:sldId id="306" r:id="rId6"/>
    <p:sldId id="307" r:id="rId7"/>
    <p:sldId id="308" r:id="rId8"/>
    <p:sldId id="309" r:id="rId9"/>
    <p:sldId id="286" r:id="rId10"/>
    <p:sldId id="310" r:id="rId11"/>
    <p:sldId id="313" r:id="rId12"/>
    <p:sldId id="311" r:id="rId13"/>
    <p:sldId id="31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4" d="100"/>
          <a:sy n="84" d="100"/>
        </p:scale>
        <p:origin x="-660" y="-90"/>
      </p:cViewPr>
      <p:guideLst>
        <p:guide orient="horz" pos="2160"/>
        <p:guide pos="3840"/>
      </p:guideLst>
    </p:cSldViewPr>
  </p:slideViewPr>
  <p:notesTextViewPr>
    <p:cViewPr>
      <p:scale>
        <a:sx n="100" d="100"/>
        <a:sy n="100" d="100"/>
      </p:scale>
      <p:origin x="0" y="0"/>
    </p:cViewPr>
  </p:notesTextViewPr>
  <p:notesViewPr>
    <p:cSldViewPr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11" name="Freeform 6"/>
          <p:cNvSpPr>
            <a:spLocks/>
          </p:cNvSpPr>
          <p:nvPr/>
        </p:nvSpPr>
        <p:spPr bwMode="auto">
          <a:xfrm>
            <a:off x="3557016" y="630936"/>
            <a:ext cx="5235575" cy="5229225"/>
          </a:xfrm>
          <a:custGeom>
            <a:avLst/>
            <a:gdLst>
              <a:gd name="T0" fmla="*/ 1802 w 3298"/>
              <a:gd name="T1" fmla="*/ 55 h 3294"/>
              <a:gd name="T2" fmla="*/ 1984 w 3298"/>
              <a:gd name="T3" fmla="*/ 129 h 3294"/>
              <a:gd name="T4" fmla="*/ 2187 w 3298"/>
              <a:gd name="T5" fmla="*/ 111 h 3294"/>
              <a:gd name="T6" fmla="*/ 2350 w 3298"/>
              <a:gd name="T7" fmla="*/ 175 h 3294"/>
              <a:gd name="T8" fmla="*/ 2467 w 3298"/>
              <a:gd name="T9" fmla="*/ 319 h 3294"/>
              <a:gd name="T10" fmla="*/ 2623 w 3298"/>
              <a:gd name="T11" fmla="*/ 402 h 3294"/>
              <a:gd name="T12" fmla="*/ 2793 w 3298"/>
              <a:gd name="T13" fmla="*/ 464 h 3294"/>
              <a:gd name="T14" fmla="*/ 2879 w 3298"/>
              <a:gd name="T15" fmla="*/ 613 h 3294"/>
              <a:gd name="T16" fmla="*/ 2940 w 3298"/>
              <a:gd name="T17" fmla="*/ 785 h 3294"/>
              <a:gd name="T18" fmla="*/ 3076 w 3298"/>
              <a:gd name="T19" fmla="*/ 907 h 3294"/>
              <a:gd name="T20" fmla="*/ 3182 w 3298"/>
              <a:gd name="T21" fmla="*/ 1047 h 3294"/>
              <a:gd name="T22" fmla="*/ 3171 w 3298"/>
              <a:gd name="T23" fmla="*/ 1246 h 3294"/>
              <a:gd name="T24" fmla="*/ 3209 w 3298"/>
              <a:gd name="T25" fmla="*/ 1434 h 3294"/>
              <a:gd name="T26" fmla="*/ 3295 w 3298"/>
              <a:gd name="T27" fmla="*/ 1615 h 3294"/>
              <a:gd name="T28" fmla="*/ 3243 w 3298"/>
              <a:gd name="T29" fmla="*/ 1800 h 3294"/>
              <a:gd name="T30" fmla="*/ 3169 w 3298"/>
              <a:gd name="T31" fmla="*/ 1981 h 3294"/>
              <a:gd name="T32" fmla="*/ 3187 w 3298"/>
              <a:gd name="T33" fmla="*/ 2184 h 3294"/>
              <a:gd name="T34" fmla="*/ 3123 w 3298"/>
              <a:gd name="T35" fmla="*/ 2347 h 3294"/>
              <a:gd name="T36" fmla="*/ 2978 w 3298"/>
              <a:gd name="T37" fmla="*/ 2464 h 3294"/>
              <a:gd name="T38" fmla="*/ 2895 w 3298"/>
              <a:gd name="T39" fmla="*/ 2620 h 3294"/>
              <a:gd name="T40" fmla="*/ 2833 w 3298"/>
              <a:gd name="T41" fmla="*/ 2790 h 3294"/>
              <a:gd name="T42" fmla="*/ 2684 w 3298"/>
              <a:gd name="T43" fmla="*/ 2876 h 3294"/>
              <a:gd name="T44" fmla="*/ 2512 w 3298"/>
              <a:gd name="T45" fmla="*/ 2937 h 3294"/>
              <a:gd name="T46" fmla="*/ 2390 w 3298"/>
              <a:gd name="T47" fmla="*/ 3072 h 3294"/>
              <a:gd name="T48" fmla="*/ 2250 w 3298"/>
              <a:gd name="T49" fmla="*/ 3178 h 3294"/>
              <a:gd name="T50" fmla="*/ 2051 w 3298"/>
              <a:gd name="T51" fmla="*/ 3167 h 3294"/>
              <a:gd name="T52" fmla="*/ 1862 w 3298"/>
              <a:gd name="T53" fmla="*/ 3205 h 3294"/>
              <a:gd name="T54" fmla="*/ 1681 w 3298"/>
              <a:gd name="T55" fmla="*/ 3291 h 3294"/>
              <a:gd name="T56" fmla="*/ 1496 w 3298"/>
              <a:gd name="T57" fmla="*/ 3239 h 3294"/>
              <a:gd name="T58" fmla="*/ 1314 w 3298"/>
              <a:gd name="T59" fmla="*/ 3165 h 3294"/>
              <a:gd name="T60" fmla="*/ 1111 w 3298"/>
              <a:gd name="T61" fmla="*/ 3183 h 3294"/>
              <a:gd name="T62" fmla="*/ 948 w 3298"/>
              <a:gd name="T63" fmla="*/ 3119 h 3294"/>
              <a:gd name="T64" fmla="*/ 831 w 3298"/>
              <a:gd name="T65" fmla="*/ 2975 h 3294"/>
              <a:gd name="T66" fmla="*/ 675 w 3298"/>
              <a:gd name="T67" fmla="*/ 2892 h 3294"/>
              <a:gd name="T68" fmla="*/ 505 w 3298"/>
              <a:gd name="T69" fmla="*/ 2830 h 3294"/>
              <a:gd name="T70" fmla="*/ 419 w 3298"/>
              <a:gd name="T71" fmla="*/ 2681 h 3294"/>
              <a:gd name="T72" fmla="*/ 358 w 3298"/>
              <a:gd name="T73" fmla="*/ 2509 h 3294"/>
              <a:gd name="T74" fmla="*/ 222 w 3298"/>
              <a:gd name="T75" fmla="*/ 2387 h 3294"/>
              <a:gd name="T76" fmla="*/ 116 w 3298"/>
              <a:gd name="T77" fmla="*/ 2247 h 3294"/>
              <a:gd name="T78" fmla="*/ 127 w 3298"/>
              <a:gd name="T79" fmla="*/ 2048 h 3294"/>
              <a:gd name="T80" fmla="*/ 90 w 3298"/>
              <a:gd name="T81" fmla="*/ 1860 h 3294"/>
              <a:gd name="T82" fmla="*/ 3 w 3298"/>
              <a:gd name="T83" fmla="*/ 1679 h 3294"/>
              <a:gd name="T84" fmla="*/ 55 w 3298"/>
              <a:gd name="T85" fmla="*/ 1494 h 3294"/>
              <a:gd name="T86" fmla="*/ 129 w 3298"/>
              <a:gd name="T87" fmla="*/ 1313 h 3294"/>
              <a:gd name="T88" fmla="*/ 111 w 3298"/>
              <a:gd name="T89" fmla="*/ 1110 h 3294"/>
              <a:gd name="T90" fmla="*/ 175 w 3298"/>
              <a:gd name="T91" fmla="*/ 947 h 3294"/>
              <a:gd name="T92" fmla="*/ 320 w 3298"/>
              <a:gd name="T93" fmla="*/ 830 h 3294"/>
              <a:gd name="T94" fmla="*/ 403 w 3298"/>
              <a:gd name="T95" fmla="*/ 674 h 3294"/>
              <a:gd name="T96" fmla="*/ 465 w 3298"/>
              <a:gd name="T97" fmla="*/ 504 h 3294"/>
              <a:gd name="T98" fmla="*/ 614 w 3298"/>
              <a:gd name="T99" fmla="*/ 418 h 3294"/>
              <a:gd name="T100" fmla="*/ 786 w 3298"/>
              <a:gd name="T101" fmla="*/ 357 h 3294"/>
              <a:gd name="T102" fmla="*/ 908 w 3298"/>
              <a:gd name="T103" fmla="*/ 222 h 3294"/>
              <a:gd name="T104" fmla="*/ 1048 w 3298"/>
              <a:gd name="T105" fmla="*/ 116 h 3294"/>
              <a:gd name="T106" fmla="*/ 1247 w 3298"/>
              <a:gd name="T107" fmla="*/ 127 h 3294"/>
              <a:gd name="T108" fmla="*/ 1436 w 3298"/>
              <a:gd name="T109" fmla="*/ 89 h 3294"/>
              <a:gd name="T110" fmla="*/ 1617 w 3298"/>
              <a:gd name="T111" fmla="*/ 3 h 3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smtClean="0"/>
              <a:pPr/>
              <a:t>6/17/2015</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smtClean="0"/>
              <a:pPr/>
              <a:t>‹Nr.›</a:t>
            </a:fld>
            <a:endParaRPr lang="en-US"/>
          </a:p>
        </p:txBody>
      </p:sp>
      <p:sp>
        <p:nvSpPr>
          <p:cNvPr id="13" name="Rectangle 12"/>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2275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34D819-9F07-4261-B09B-9E467E5D9002}" type="datetimeFigureOut">
              <a:rPr lang="en-US" smtClean="0"/>
              <a:pPr/>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66878-3199-4EAB-94E7-2D6D11070E14}" type="slidenum">
              <a:rPr lang="en-US" smtClean="0"/>
              <a:pPr/>
              <a:t>‹Nr.›</a:t>
            </a:fld>
            <a:endParaRPr lang="en-US"/>
          </a:p>
        </p:txBody>
      </p:sp>
    </p:spTree>
    <p:extLst>
      <p:ext uri="{BB962C8B-B14F-4D97-AF65-F5344CB8AC3E}">
        <p14:creationId xmlns:p14="http://schemas.microsoft.com/office/powerpoint/2010/main" val="1244316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34D819-9F07-4261-B09B-9E467E5D9002}" type="datetimeFigureOut">
              <a:rPr lang="en-US" smtClean="0"/>
              <a:pPr/>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66878-3199-4EAB-94E7-2D6D11070E14}" type="slidenum">
              <a:rPr lang="en-US" smtClean="0"/>
              <a:pPr/>
              <a:t>‹Nr.›</a:t>
            </a:fld>
            <a:endParaRPr lang="en-US"/>
          </a:p>
        </p:txBody>
      </p:sp>
    </p:spTree>
    <p:extLst>
      <p:ext uri="{BB962C8B-B14F-4D97-AF65-F5344CB8AC3E}">
        <p14:creationId xmlns:p14="http://schemas.microsoft.com/office/powerpoint/2010/main" val="971899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34D819-9F07-4261-B09B-9E467E5D9002}" type="datetimeFigureOut">
              <a:rPr lang="en-US" smtClean="0"/>
              <a:pPr/>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66878-3199-4EAB-94E7-2D6D11070E14}" type="slidenum">
              <a:rPr lang="en-US" smtClean="0"/>
              <a:pPr/>
              <a:t>‹Nr.›</a:t>
            </a:fld>
            <a:endParaRPr lang="en-US"/>
          </a:p>
        </p:txBody>
      </p:sp>
    </p:spTree>
    <p:extLst>
      <p:ext uri="{BB962C8B-B14F-4D97-AF65-F5344CB8AC3E}">
        <p14:creationId xmlns:p14="http://schemas.microsoft.com/office/powerpoint/2010/main" val="1275373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smtClean="0"/>
              <a:pPr/>
              <a:t>6/17/2015</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smtClean="0"/>
              <a:pPr/>
              <a:t>‹Nr.›</a:t>
            </a:fld>
            <a:endParaRPr lang="en-US"/>
          </a:p>
        </p:txBody>
      </p:sp>
      <p:grpSp>
        <p:nvGrpSpPr>
          <p:cNvPr id="7" name="Group 6"/>
          <p:cNvGrpSpPr/>
          <p:nvPr/>
        </p:nvGrpSpPr>
        <p:grpSpPr>
          <a:xfrm>
            <a:off x="0" y="0"/>
            <a:ext cx="2814638" cy="6858000"/>
            <a:chOff x="0" y="0"/>
            <a:chExt cx="2814638" cy="6858000"/>
          </a:xfrm>
        </p:grpSpPr>
        <p:sp>
          <p:nvSpPr>
            <p:cNvPr id="11" name="Freeform 6"/>
            <p:cNvSpPr>
              <a:spLocks/>
            </p:cNvSpPr>
            <p:nvPr/>
          </p:nvSpPr>
          <p:spPr bwMode="auto">
            <a:xfrm>
              <a:off x="0" y="0"/>
              <a:ext cx="2814638" cy="6858000"/>
            </a:xfrm>
            <a:custGeom>
              <a:avLst/>
              <a:gdLst>
                <a:gd name="T0" fmla="*/ 891 w 1773"/>
                <a:gd name="T1" fmla="*/ 0 h 4320"/>
                <a:gd name="T2" fmla="*/ 921 w 1773"/>
                <a:gd name="T3" fmla="*/ 111 h 4320"/>
                <a:gd name="T4" fmla="*/ 957 w 1773"/>
                <a:gd name="T5" fmla="*/ 217 h 4320"/>
                <a:gd name="T6" fmla="*/ 1007 w 1773"/>
                <a:gd name="T7" fmla="*/ 312 h 4320"/>
                <a:gd name="T8" fmla="*/ 1069 w 1773"/>
                <a:gd name="T9" fmla="*/ 387 h 4320"/>
                <a:gd name="T10" fmla="*/ 1145 w 1773"/>
                <a:gd name="T11" fmla="*/ 456 h 4320"/>
                <a:gd name="T12" fmla="*/ 1227 w 1773"/>
                <a:gd name="T13" fmla="*/ 520 h 4320"/>
                <a:gd name="T14" fmla="*/ 1311 w 1773"/>
                <a:gd name="T15" fmla="*/ 584 h 4320"/>
                <a:gd name="T16" fmla="*/ 1390 w 1773"/>
                <a:gd name="T17" fmla="*/ 651 h 4320"/>
                <a:gd name="T18" fmla="*/ 1456 w 1773"/>
                <a:gd name="T19" fmla="*/ 725 h 4320"/>
                <a:gd name="T20" fmla="*/ 1505 w 1773"/>
                <a:gd name="T21" fmla="*/ 808 h 4320"/>
                <a:gd name="T22" fmla="*/ 1530 w 1773"/>
                <a:gd name="T23" fmla="*/ 907 h 4320"/>
                <a:gd name="T24" fmla="*/ 1534 w 1773"/>
                <a:gd name="T25" fmla="*/ 1013 h 4320"/>
                <a:gd name="T26" fmla="*/ 1523 w 1773"/>
                <a:gd name="T27" fmla="*/ 1125 h 4320"/>
                <a:gd name="T28" fmla="*/ 1508 w 1773"/>
                <a:gd name="T29" fmla="*/ 1237 h 4320"/>
                <a:gd name="T30" fmla="*/ 1496 w 1773"/>
                <a:gd name="T31" fmla="*/ 1350 h 4320"/>
                <a:gd name="T32" fmla="*/ 1497 w 1773"/>
                <a:gd name="T33" fmla="*/ 1458 h 4320"/>
                <a:gd name="T34" fmla="*/ 1517 w 1773"/>
                <a:gd name="T35" fmla="*/ 1560 h 4320"/>
                <a:gd name="T36" fmla="*/ 1557 w 1773"/>
                <a:gd name="T37" fmla="*/ 1659 h 4320"/>
                <a:gd name="T38" fmla="*/ 1611 w 1773"/>
                <a:gd name="T39" fmla="*/ 1757 h 4320"/>
                <a:gd name="T40" fmla="*/ 1669 w 1773"/>
                <a:gd name="T41" fmla="*/ 1855 h 4320"/>
                <a:gd name="T42" fmla="*/ 1721 w 1773"/>
                <a:gd name="T43" fmla="*/ 1954 h 4320"/>
                <a:gd name="T44" fmla="*/ 1759 w 1773"/>
                <a:gd name="T45" fmla="*/ 2057 h 4320"/>
                <a:gd name="T46" fmla="*/ 1773 w 1773"/>
                <a:gd name="T47" fmla="*/ 2160 h 4320"/>
                <a:gd name="T48" fmla="*/ 1759 w 1773"/>
                <a:gd name="T49" fmla="*/ 2263 h 4320"/>
                <a:gd name="T50" fmla="*/ 1721 w 1773"/>
                <a:gd name="T51" fmla="*/ 2366 h 4320"/>
                <a:gd name="T52" fmla="*/ 1669 w 1773"/>
                <a:gd name="T53" fmla="*/ 2465 h 4320"/>
                <a:gd name="T54" fmla="*/ 1611 w 1773"/>
                <a:gd name="T55" fmla="*/ 2563 h 4320"/>
                <a:gd name="T56" fmla="*/ 1557 w 1773"/>
                <a:gd name="T57" fmla="*/ 2661 h 4320"/>
                <a:gd name="T58" fmla="*/ 1517 w 1773"/>
                <a:gd name="T59" fmla="*/ 2760 h 4320"/>
                <a:gd name="T60" fmla="*/ 1497 w 1773"/>
                <a:gd name="T61" fmla="*/ 2862 h 4320"/>
                <a:gd name="T62" fmla="*/ 1496 w 1773"/>
                <a:gd name="T63" fmla="*/ 2970 h 4320"/>
                <a:gd name="T64" fmla="*/ 1508 w 1773"/>
                <a:gd name="T65" fmla="*/ 3083 h 4320"/>
                <a:gd name="T66" fmla="*/ 1523 w 1773"/>
                <a:gd name="T67" fmla="*/ 3195 h 4320"/>
                <a:gd name="T68" fmla="*/ 1534 w 1773"/>
                <a:gd name="T69" fmla="*/ 3307 h 4320"/>
                <a:gd name="T70" fmla="*/ 1530 w 1773"/>
                <a:gd name="T71" fmla="*/ 3413 h 4320"/>
                <a:gd name="T72" fmla="*/ 1505 w 1773"/>
                <a:gd name="T73" fmla="*/ 3512 h 4320"/>
                <a:gd name="T74" fmla="*/ 1456 w 1773"/>
                <a:gd name="T75" fmla="*/ 3595 h 4320"/>
                <a:gd name="T76" fmla="*/ 1390 w 1773"/>
                <a:gd name="T77" fmla="*/ 3669 h 4320"/>
                <a:gd name="T78" fmla="*/ 1311 w 1773"/>
                <a:gd name="T79" fmla="*/ 3736 h 4320"/>
                <a:gd name="T80" fmla="*/ 1227 w 1773"/>
                <a:gd name="T81" fmla="*/ 3800 h 4320"/>
                <a:gd name="T82" fmla="*/ 1145 w 1773"/>
                <a:gd name="T83" fmla="*/ 3864 h 4320"/>
                <a:gd name="T84" fmla="*/ 1069 w 1773"/>
                <a:gd name="T85" fmla="*/ 3933 h 4320"/>
                <a:gd name="T86" fmla="*/ 1007 w 1773"/>
                <a:gd name="T87" fmla="*/ 4008 h 4320"/>
                <a:gd name="T88" fmla="*/ 957 w 1773"/>
                <a:gd name="T89" fmla="*/ 4103 h 4320"/>
                <a:gd name="T90" fmla="*/ 921 w 1773"/>
                <a:gd name="T91" fmla="*/ 4209 h 4320"/>
                <a:gd name="T92" fmla="*/ 891 w 1773"/>
                <a:gd name="T93" fmla="*/ 4320 h 4320"/>
                <a:gd name="T94" fmla="*/ 0 w 1773"/>
                <a:gd name="T95" fmla="*/ 0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1"/>
            <p:cNvSpPr>
              <a:spLocks/>
            </p:cNvSpPr>
            <p:nvPr/>
          </p:nvSpPr>
          <p:spPr bwMode="auto">
            <a:xfrm>
              <a:off x="874382" y="0"/>
              <a:ext cx="1646238" cy="6858000"/>
            </a:xfrm>
            <a:custGeom>
              <a:avLst/>
              <a:gdLst>
                <a:gd name="T0" fmla="*/ 188 w 1037"/>
                <a:gd name="T1" fmla="*/ 55 h 4320"/>
                <a:gd name="T2" fmla="*/ 234 w 1037"/>
                <a:gd name="T3" fmla="*/ 223 h 4320"/>
                <a:gd name="T4" fmla="*/ 292 w 1037"/>
                <a:gd name="T5" fmla="*/ 381 h 4320"/>
                <a:gd name="T6" fmla="*/ 382 w 1037"/>
                <a:gd name="T7" fmla="*/ 503 h 4320"/>
                <a:gd name="T8" fmla="*/ 502 w 1037"/>
                <a:gd name="T9" fmla="*/ 603 h 4320"/>
                <a:gd name="T10" fmla="*/ 628 w 1037"/>
                <a:gd name="T11" fmla="*/ 700 h 4320"/>
                <a:gd name="T12" fmla="*/ 736 w 1037"/>
                <a:gd name="T13" fmla="*/ 808 h 4320"/>
                <a:gd name="T14" fmla="*/ 800 w 1037"/>
                <a:gd name="T15" fmla="*/ 937 h 4320"/>
                <a:gd name="T16" fmla="*/ 812 w 1037"/>
                <a:gd name="T17" fmla="*/ 1085 h 4320"/>
                <a:gd name="T18" fmla="*/ 796 w 1037"/>
                <a:gd name="T19" fmla="*/ 1242 h 4320"/>
                <a:gd name="T20" fmla="*/ 778 w 1037"/>
                <a:gd name="T21" fmla="*/ 1401 h 4320"/>
                <a:gd name="T22" fmla="*/ 784 w 1037"/>
                <a:gd name="T23" fmla="*/ 1551 h 4320"/>
                <a:gd name="T24" fmla="*/ 841 w 1037"/>
                <a:gd name="T25" fmla="*/ 1702 h 4320"/>
                <a:gd name="T26" fmla="*/ 926 w 1037"/>
                <a:gd name="T27" fmla="*/ 1851 h 4320"/>
                <a:gd name="T28" fmla="*/ 1003 w 1037"/>
                <a:gd name="T29" fmla="*/ 2003 h 4320"/>
                <a:gd name="T30" fmla="*/ 1037 w 1037"/>
                <a:gd name="T31" fmla="*/ 2160 h 4320"/>
                <a:gd name="T32" fmla="*/ 1003 w 1037"/>
                <a:gd name="T33" fmla="*/ 2317 h 4320"/>
                <a:gd name="T34" fmla="*/ 926 w 1037"/>
                <a:gd name="T35" fmla="*/ 2469 h 4320"/>
                <a:gd name="T36" fmla="*/ 841 w 1037"/>
                <a:gd name="T37" fmla="*/ 2618 h 4320"/>
                <a:gd name="T38" fmla="*/ 784 w 1037"/>
                <a:gd name="T39" fmla="*/ 2769 h 4320"/>
                <a:gd name="T40" fmla="*/ 778 w 1037"/>
                <a:gd name="T41" fmla="*/ 2919 h 4320"/>
                <a:gd name="T42" fmla="*/ 796 w 1037"/>
                <a:gd name="T43" fmla="*/ 3078 h 4320"/>
                <a:gd name="T44" fmla="*/ 812 w 1037"/>
                <a:gd name="T45" fmla="*/ 3235 h 4320"/>
                <a:gd name="T46" fmla="*/ 800 w 1037"/>
                <a:gd name="T47" fmla="*/ 3383 h 4320"/>
                <a:gd name="T48" fmla="*/ 736 w 1037"/>
                <a:gd name="T49" fmla="*/ 3512 h 4320"/>
                <a:gd name="T50" fmla="*/ 628 w 1037"/>
                <a:gd name="T51" fmla="*/ 3620 h 4320"/>
                <a:gd name="T52" fmla="*/ 502 w 1037"/>
                <a:gd name="T53" fmla="*/ 3717 h 4320"/>
                <a:gd name="T54" fmla="*/ 382 w 1037"/>
                <a:gd name="T55" fmla="*/ 3817 h 4320"/>
                <a:gd name="T56" fmla="*/ 292 w 1037"/>
                <a:gd name="T57" fmla="*/ 3939 h 4320"/>
                <a:gd name="T58" fmla="*/ 234 w 1037"/>
                <a:gd name="T59" fmla="*/ 4097 h 4320"/>
                <a:gd name="T60" fmla="*/ 188 w 1037"/>
                <a:gd name="T61" fmla="*/ 4265 h 4320"/>
                <a:gd name="T62" fmla="*/ 17 w 1037"/>
                <a:gd name="T63" fmla="*/ 4278 h 4320"/>
                <a:gd name="T64" fmla="*/ 60 w 1037"/>
                <a:gd name="T65" fmla="*/ 4131 h 4320"/>
                <a:gd name="T66" fmla="*/ 109 w 1037"/>
                <a:gd name="T67" fmla="*/ 3964 h 4320"/>
                <a:gd name="T68" fmla="*/ 186 w 1037"/>
                <a:gd name="T69" fmla="*/ 3804 h 4320"/>
                <a:gd name="T70" fmla="*/ 303 w 1037"/>
                <a:gd name="T71" fmla="*/ 3672 h 4320"/>
                <a:gd name="T72" fmla="*/ 438 w 1037"/>
                <a:gd name="T73" fmla="*/ 3565 h 4320"/>
                <a:gd name="T74" fmla="*/ 561 w 1037"/>
                <a:gd name="T75" fmla="*/ 3466 h 4320"/>
                <a:gd name="T76" fmla="*/ 638 w 1037"/>
                <a:gd name="T77" fmla="*/ 3367 h 4320"/>
                <a:gd name="T78" fmla="*/ 654 w 1037"/>
                <a:gd name="T79" fmla="*/ 3265 h 4320"/>
                <a:gd name="T80" fmla="*/ 642 w 1037"/>
                <a:gd name="T81" fmla="*/ 3137 h 4320"/>
                <a:gd name="T82" fmla="*/ 620 w 1037"/>
                <a:gd name="T83" fmla="*/ 2952 h 4320"/>
                <a:gd name="T84" fmla="*/ 628 w 1037"/>
                <a:gd name="T85" fmla="*/ 2737 h 4320"/>
                <a:gd name="T86" fmla="*/ 685 w 1037"/>
                <a:gd name="T87" fmla="*/ 2574 h 4320"/>
                <a:gd name="T88" fmla="*/ 767 w 1037"/>
                <a:gd name="T89" fmla="*/ 2423 h 4320"/>
                <a:gd name="T90" fmla="*/ 834 w 1037"/>
                <a:gd name="T91" fmla="*/ 2303 h 4320"/>
                <a:gd name="T92" fmla="*/ 873 w 1037"/>
                <a:gd name="T93" fmla="*/ 2194 h 4320"/>
                <a:gd name="T94" fmla="*/ 864 w 1037"/>
                <a:gd name="T95" fmla="*/ 2092 h 4320"/>
                <a:gd name="T96" fmla="*/ 813 w 1037"/>
                <a:gd name="T97" fmla="*/ 1978 h 4320"/>
                <a:gd name="T98" fmla="*/ 739 w 1037"/>
                <a:gd name="T99" fmla="*/ 1848 h 4320"/>
                <a:gd name="T100" fmla="*/ 661 w 1037"/>
                <a:gd name="T101" fmla="*/ 1694 h 4320"/>
                <a:gd name="T102" fmla="*/ 618 w 1037"/>
                <a:gd name="T103" fmla="*/ 1511 h 4320"/>
                <a:gd name="T104" fmla="*/ 626 w 1037"/>
                <a:gd name="T105" fmla="*/ 1299 h 4320"/>
                <a:gd name="T106" fmla="*/ 647 w 1037"/>
                <a:gd name="T107" fmla="*/ 1139 h 4320"/>
                <a:gd name="T108" fmla="*/ 652 w 1037"/>
                <a:gd name="T109" fmla="*/ 1018 h 4320"/>
                <a:gd name="T110" fmla="*/ 620 w 1037"/>
                <a:gd name="T111" fmla="*/ 920 h 4320"/>
                <a:gd name="T112" fmla="*/ 523 w 1037"/>
                <a:gd name="T113" fmla="*/ 822 h 4320"/>
                <a:gd name="T114" fmla="*/ 392 w 1037"/>
                <a:gd name="T115" fmla="*/ 721 h 4320"/>
                <a:gd name="T116" fmla="*/ 261 w 1037"/>
                <a:gd name="T117" fmla="*/ 607 h 4320"/>
                <a:gd name="T118" fmla="*/ 156 w 1037"/>
                <a:gd name="T119" fmla="*/ 465 h 4320"/>
                <a:gd name="T120" fmla="*/ 90 w 1037"/>
                <a:gd name="T121" fmla="*/ 301 h 4320"/>
                <a:gd name="T122" fmla="*/ 46 w 1037"/>
                <a:gd name="T123" fmla="*/ 137 h 4320"/>
                <a:gd name="T124" fmla="*/ 0 w 1037"/>
                <a:gd name="T125" fmla="*/ 0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8734649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34D819-9F07-4261-B09B-9E467E5D9002}" type="datetimeFigureOut">
              <a:rPr lang="en-US" smtClean="0"/>
              <a:pPr/>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766878-3199-4EAB-94E7-2D6D11070E14}" type="slidenum">
              <a:rPr lang="en-US" smtClean="0"/>
              <a:pPr/>
              <a:t>‹Nr.›</a:t>
            </a:fld>
            <a:endParaRPr lang="en-US"/>
          </a:p>
        </p:txBody>
      </p:sp>
    </p:spTree>
    <p:extLst>
      <p:ext uri="{BB962C8B-B14F-4D97-AF65-F5344CB8AC3E}">
        <p14:creationId xmlns:p14="http://schemas.microsoft.com/office/powerpoint/2010/main" val="350322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34D819-9F07-4261-B09B-9E467E5D9002}" type="datetimeFigureOut">
              <a:rPr lang="en-US" smtClean="0"/>
              <a:pPr/>
              <a:t>6/17/2015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766878-3199-4EAB-94E7-2D6D11070E14}" type="slidenum">
              <a:rPr lang="en-US" smtClean="0"/>
              <a:pPr/>
              <a:t>‹Nr.›</a:t>
            </a:fld>
            <a:endParaRPr lang="en-US"/>
          </a:p>
        </p:txBody>
      </p:sp>
    </p:spTree>
    <p:extLst>
      <p:ext uri="{BB962C8B-B14F-4D97-AF65-F5344CB8AC3E}">
        <p14:creationId xmlns:p14="http://schemas.microsoft.com/office/powerpoint/2010/main" val="841148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34D819-9F07-4261-B09B-9E467E5D9002}" type="datetimeFigureOut">
              <a:rPr lang="en-US" smtClean="0"/>
              <a:pPr/>
              <a:t>6/17/2015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766878-3199-4EAB-94E7-2D6D11070E14}" type="slidenum">
              <a:rPr lang="en-US" smtClean="0"/>
              <a:pPr/>
              <a:t>‹Nr.›</a:t>
            </a:fld>
            <a:endParaRPr lang="en-US"/>
          </a:p>
        </p:txBody>
      </p:sp>
    </p:spTree>
    <p:extLst>
      <p:ext uri="{BB962C8B-B14F-4D97-AF65-F5344CB8AC3E}">
        <p14:creationId xmlns:p14="http://schemas.microsoft.com/office/powerpoint/2010/main" val="1960709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smtClean="0"/>
              <a:pPr/>
              <a:t>6/17/2015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766878-3199-4EAB-94E7-2D6D11070E14}" type="slidenum">
              <a:rPr lang="en-US" smtClean="0"/>
              <a:pPr/>
              <a:t>‹Nr.›</a:t>
            </a:fld>
            <a:endParaRPr lang="en-US"/>
          </a:p>
        </p:txBody>
      </p:sp>
    </p:spTree>
    <p:extLst>
      <p:ext uri="{BB962C8B-B14F-4D97-AF65-F5344CB8AC3E}">
        <p14:creationId xmlns:p14="http://schemas.microsoft.com/office/powerpoint/2010/main" val="1760281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Freeform 11"/>
          <p:cNvSpPr>
            <a:spLocks/>
          </p:cNvSpPr>
          <p:nvPr/>
        </p:nvSpPr>
        <p:spPr bwMode="auto">
          <a:xfrm>
            <a:off x="7389812" y="0"/>
            <a:ext cx="4802188" cy="6858000"/>
          </a:xfrm>
          <a:custGeom>
            <a:avLst/>
            <a:gdLst>
              <a:gd name="T0" fmla="*/ 3025 w 3025"/>
              <a:gd name="T1" fmla="*/ 4320 h 4320"/>
              <a:gd name="T2" fmla="*/ 8 w 3025"/>
              <a:gd name="T3" fmla="*/ 4243 h 4320"/>
              <a:gd name="T4" fmla="*/ 34 w 3025"/>
              <a:gd name="T5" fmla="*/ 4156 h 4320"/>
              <a:gd name="T6" fmla="*/ 69 w 3025"/>
              <a:gd name="T7" fmla="*/ 4087 h 4320"/>
              <a:gd name="T8" fmla="*/ 99 w 3025"/>
              <a:gd name="T9" fmla="*/ 4007 h 4320"/>
              <a:gd name="T10" fmla="*/ 113 w 3025"/>
              <a:gd name="T11" fmla="*/ 3895 h 4320"/>
              <a:gd name="T12" fmla="*/ 99 w 3025"/>
              <a:gd name="T13" fmla="*/ 3782 h 4320"/>
              <a:gd name="T14" fmla="*/ 68 w 3025"/>
              <a:gd name="T15" fmla="*/ 3702 h 4320"/>
              <a:gd name="T16" fmla="*/ 33 w 3025"/>
              <a:gd name="T17" fmla="*/ 3630 h 4320"/>
              <a:gd name="T18" fmla="*/ 7 w 3025"/>
              <a:gd name="T19" fmla="*/ 3542 h 4320"/>
              <a:gd name="T20" fmla="*/ 1 w 3025"/>
              <a:gd name="T21" fmla="*/ 3418 h 4320"/>
              <a:gd name="T22" fmla="*/ 22 w 3025"/>
              <a:gd name="T23" fmla="*/ 3319 h 4320"/>
              <a:gd name="T24" fmla="*/ 56 w 3025"/>
              <a:gd name="T25" fmla="*/ 3244 h 4320"/>
              <a:gd name="T26" fmla="*/ 90 w 3025"/>
              <a:gd name="T27" fmla="*/ 3171 h 4320"/>
              <a:gd name="T28" fmla="*/ 111 w 3025"/>
              <a:gd name="T29" fmla="*/ 3071 h 4320"/>
              <a:gd name="T30" fmla="*/ 106 w 3025"/>
              <a:gd name="T31" fmla="*/ 2947 h 4320"/>
              <a:gd name="T32" fmla="*/ 80 w 3025"/>
              <a:gd name="T33" fmla="*/ 2858 h 4320"/>
              <a:gd name="T34" fmla="*/ 33 w 3025"/>
              <a:gd name="T35" fmla="*/ 2763 h 4320"/>
              <a:gd name="T36" fmla="*/ 7 w 3025"/>
              <a:gd name="T37" fmla="*/ 2674 h 4320"/>
              <a:gd name="T38" fmla="*/ 1 w 3025"/>
              <a:gd name="T39" fmla="*/ 2550 h 4320"/>
              <a:gd name="T40" fmla="*/ 22 w 3025"/>
              <a:gd name="T41" fmla="*/ 2451 h 4320"/>
              <a:gd name="T42" fmla="*/ 68 w 3025"/>
              <a:gd name="T43" fmla="*/ 2354 h 4320"/>
              <a:gd name="T44" fmla="*/ 99 w 3025"/>
              <a:gd name="T45" fmla="*/ 2274 h 4320"/>
              <a:gd name="T46" fmla="*/ 113 w 3025"/>
              <a:gd name="T47" fmla="*/ 2159 h 4320"/>
              <a:gd name="T48" fmla="*/ 99 w 3025"/>
              <a:gd name="T49" fmla="*/ 2046 h 4320"/>
              <a:gd name="T50" fmla="*/ 68 w 3025"/>
              <a:gd name="T51" fmla="*/ 1966 h 4320"/>
              <a:gd name="T52" fmla="*/ 33 w 3025"/>
              <a:gd name="T53" fmla="*/ 1896 h 4320"/>
              <a:gd name="T54" fmla="*/ 7 w 3025"/>
              <a:gd name="T55" fmla="*/ 1807 h 4320"/>
              <a:gd name="T56" fmla="*/ 1 w 3025"/>
              <a:gd name="T57" fmla="*/ 1683 h 4320"/>
              <a:gd name="T58" fmla="*/ 22 w 3025"/>
              <a:gd name="T59" fmla="*/ 1583 h 4320"/>
              <a:gd name="T60" fmla="*/ 56 w 3025"/>
              <a:gd name="T61" fmla="*/ 1509 h 4320"/>
              <a:gd name="T62" fmla="*/ 90 w 3025"/>
              <a:gd name="T63" fmla="*/ 1435 h 4320"/>
              <a:gd name="T64" fmla="*/ 111 w 3025"/>
              <a:gd name="T65" fmla="*/ 1335 h 4320"/>
              <a:gd name="T66" fmla="*/ 106 w 3025"/>
              <a:gd name="T67" fmla="*/ 1211 h 4320"/>
              <a:gd name="T68" fmla="*/ 80 w 3025"/>
              <a:gd name="T69" fmla="*/ 1123 h 4320"/>
              <a:gd name="T70" fmla="*/ 44 w 3025"/>
              <a:gd name="T71" fmla="*/ 1053 h 4320"/>
              <a:gd name="T72" fmla="*/ 13 w 3025"/>
              <a:gd name="T73" fmla="*/ 973 h 4320"/>
              <a:gd name="T74" fmla="*/ 0 w 3025"/>
              <a:gd name="T75" fmla="*/ 859 h 4320"/>
              <a:gd name="T76" fmla="*/ 13 w 3025"/>
              <a:gd name="T77" fmla="*/ 745 h 4320"/>
              <a:gd name="T78" fmla="*/ 44 w 3025"/>
              <a:gd name="T79" fmla="*/ 665 h 4320"/>
              <a:gd name="T80" fmla="*/ 80 w 3025"/>
              <a:gd name="T81" fmla="*/ 594 h 4320"/>
              <a:gd name="T82" fmla="*/ 106 w 3025"/>
              <a:gd name="T83" fmla="*/ 505 h 4320"/>
              <a:gd name="T84" fmla="*/ 111 w 3025"/>
              <a:gd name="T85" fmla="*/ 382 h 4320"/>
              <a:gd name="T86" fmla="*/ 90 w 3025"/>
              <a:gd name="T87" fmla="*/ 284 h 4320"/>
              <a:gd name="T88" fmla="*/ 58 w 3025"/>
              <a:gd name="T89" fmla="*/ 211 h 4320"/>
              <a:gd name="T90" fmla="*/ 24 w 3025"/>
              <a:gd name="T91" fmla="*/ 137 h 4320"/>
              <a:gd name="T92" fmla="*/ 3 w 3025"/>
              <a:gd name="T93" fmla="*/ 42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smtClean="0"/>
              <a:pPr/>
              <a:t>6/17/2015</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smtClean="0"/>
              <a:pPr/>
              <a:t>‹Nr.›</a:t>
            </a:fld>
            <a:endParaRPr lang="en-US"/>
          </a:p>
        </p:txBody>
      </p:sp>
      <p:sp>
        <p:nvSpPr>
          <p:cNvPr id="8" name="Rectangle 7"/>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1151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xmlns="">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83464" y="0"/>
            <a:ext cx="7355585"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Freeform 11"/>
          <p:cNvSpPr>
            <a:spLocks/>
          </p:cNvSpPr>
          <p:nvPr/>
        </p:nvSpPr>
        <p:spPr bwMode="auto">
          <a:xfrm>
            <a:off x="7389812" y="0"/>
            <a:ext cx="4802188" cy="6858000"/>
          </a:xfrm>
          <a:custGeom>
            <a:avLst/>
            <a:gdLst>
              <a:gd name="T0" fmla="*/ 3025 w 3025"/>
              <a:gd name="T1" fmla="*/ 4320 h 4320"/>
              <a:gd name="T2" fmla="*/ 8 w 3025"/>
              <a:gd name="T3" fmla="*/ 4243 h 4320"/>
              <a:gd name="T4" fmla="*/ 34 w 3025"/>
              <a:gd name="T5" fmla="*/ 4156 h 4320"/>
              <a:gd name="T6" fmla="*/ 69 w 3025"/>
              <a:gd name="T7" fmla="*/ 4087 h 4320"/>
              <a:gd name="T8" fmla="*/ 99 w 3025"/>
              <a:gd name="T9" fmla="*/ 4007 h 4320"/>
              <a:gd name="T10" fmla="*/ 113 w 3025"/>
              <a:gd name="T11" fmla="*/ 3895 h 4320"/>
              <a:gd name="T12" fmla="*/ 99 w 3025"/>
              <a:gd name="T13" fmla="*/ 3782 h 4320"/>
              <a:gd name="T14" fmla="*/ 68 w 3025"/>
              <a:gd name="T15" fmla="*/ 3702 h 4320"/>
              <a:gd name="T16" fmla="*/ 33 w 3025"/>
              <a:gd name="T17" fmla="*/ 3630 h 4320"/>
              <a:gd name="T18" fmla="*/ 7 w 3025"/>
              <a:gd name="T19" fmla="*/ 3542 h 4320"/>
              <a:gd name="T20" fmla="*/ 1 w 3025"/>
              <a:gd name="T21" fmla="*/ 3418 h 4320"/>
              <a:gd name="T22" fmla="*/ 22 w 3025"/>
              <a:gd name="T23" fmla="*/ 3319 h 4320"/>
              <a:gd name="T24" fmla="*/ 56 w 3025"/>
              <a:gd name="T25" fmla="*/ 3244 h 4320"/>
              <a:gd name="T26" fmla="*/ 90 w 3025"/>
              <a:gd name="T27" fmla="*/ 3171 h 4320"/>
              <a:gd name="T28" fmla="*/ 111 w 3025"/>
              <a:gd name="T29" fmla="*/ 3071 h 4320"/>
              <a:gd name="T30" fmla="*/ 106 w 3025"/>
              <a:gd name="T31" fmla="*/ 2947 h 4320"/>
              <a:gd name="T32" fmla="*/ 80 w 3025"/>
              <a:gd name="T33" fmla="*/ 2858 h 4320"/>
              <a:gd name="T34" fmla="*/ 33 w 3025"/>
              <a:gd name="T35" fmla="*/ 2763 h 4320"/>
              <a:gd name="T36" fmla="*/ 7 w 3025"/>
              <a:gd name="T37" fmla="*/ 2674 h 4320"/>
              <a:gd name="T38" fmla="*/ 1 w 3025"/>
              <a:gd name="T39" fmla="*/ 2550 h 4320"/>
              <a:gd name="T40" fmla="*/ 22 w 3025"/>
              <a:gd name="T41" fmla="*/ 2451 h 4320"/>
              <a:gd name="T42" fmla="*/ 68 w 3025"/>
              <a:gd name="T43" fmla="*/ 2354 h 4320"/>
              <a:gd name="T44" fmla="*/ 99 w 3025"/>
              <a:gd name="T45" fmla="*/ 2274 h 4320"/>
              <a:gd name="T46" fmla="*/ 113 w 3025"/>
              <a:gd name="T47" fmla="*/ 2159 h 4320"/>
              <a:gd name="T48" fmla="*/ 99 w 3025"/>
              <a:gd name="T49" fmla="*/ 2046 h 4320"/>
              <a:gd name="T50" fmla="*/ 68 w 3025"/>
              <a:gd name="T51" fmla="*/ 1966 h 4320"/>
              <a:gd name="T52" fmla="*/ 33 w 3025"/>
              <a:gd name="T53" fmla="*/ 1896 h 4320"/>
              <a:gd name="T54" fmla="*/ 7 w 3025"/>
              <a:gd name="T55" fmla="*/ 1807 h 4320"/>
              <a:gd name="T56" fmla="*/ 1 w 3025"/>
              <a:gd name="T57" fmla="*/ 1683 h 4320"/>
              <a:gd name="T58" fmla="*/ 22 w 3025"/>
              <a:gd name="T59" fmla="*/ 1583 h 4320"/>
              <a:gd name="T60" fmla="*/ 56 w 3025"/>
              <a:gd name="T61" fmla="*/ 1509 h 4320"/>
              <a:gd name="T62" fmla="*/ 90 w 3025"/>
              <a:gd name="T63" fmla="*/ 1435 h 4320"/>
              <a:gd name="T64" fmla="*/ 111 w 3025"/>
              <a:gd name="T65" fmla="*/ 1335 h 4320"/>
              <a:gd name="T66" fmla="*/ 106 w 3025"/>
              <a:gd name="T67" fmla="*/ 1211 h 4320"/>
              <a:gd name="T68" fmla="*/ 80 w 3025"/>
              <a:gd name="T69" fmla="*/ 1123 h 4320"/>
              <a:gd name="T70" fmla="*/ 44 w 3025"/>
              <a:gd name="T71" fmla="*/ 1053 h 4320"/>
              <a:gd name="T72" fmla="*/ 13 w 3025"/>
              <a:gd name="T73" fmla="*/ 973 h 4320"/>
              <a:gd name="T74" fmla="*/ 0 w 3025"/>
              <a:gd name="T75" fmla="*/ 859 h 4320"/>
              <a:gd name="T76" fmla="*/ 13 w 3025"/>
              <a:gd name="T77" fmla="*/ 745 h 4320"/>
              <a:gd name="T78" fmla="*/ 44 w 3025"/>
              <a:gd name="T79" fmla="*/ 665 h 4320"/>
              <a:gd name="T80" fmla="*/ 80 w 3025"/>
              <a:gd name="T81" fmla="*/ 594 h 4320"/>
              <a:gd name="T82" fmla="*/ 106 w 3025"/>
              <a:gd name="T83" fmla="*/ 505 h 4320"/>
              <a:gd name="T84" fmla="*/ 111 w 3025"/>
              <a:gd name="T85" fmla="*/ 382 h 4320"/>
              <a:gd name="T86" fmla="*/ 90 w 3025"/>
              <a:gd name="T87" fmla="*/ 284 h 4320"/>
              <a:gd name="T88" fmla="*/ 58 w 3025"/>
              <a:gd name="T89" fmla="*/ 211 h 4320"/>
              <a:gd name="T90" fmla="*/ 24 w 3025"/>
              <a:gd name="T91" fmla="*/ 137 h 4320"/>
              <a:gd name="T92" fmla="*/ 3 w 3025"/>
              <a:gd name="T93" fmla="*/ 42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11"/>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smtClean="0"/>
              <a:pPr/>
              <a:t>6/17/2015</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smtClean="0"/>
              <a:pPr/>
              <a:t>‹Nr.›</a:t>
            </a:fld>
            <a:endParaRPr lang="en-US"/>
          </a:p>
        </p:txBody>
      </p:sp>
    </p:spTree>
    <p:extLst>
      <p:ext uri="{BB962C8B-B14F-4D97-AF65-F5344CB8AC3E}">
        <p14:creationId xmlns:p14="http://schemas.microsoft.com/office/powerpoint/2010/main" val="1186452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smtClean="0"/>
              <a:pPr/>
              <a:t>6/17/2015</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smtClean="0"/>
              <a:pPr/>
              <a:t>‹Nr.›</a:t>
            </a:fld>
            <a:endParaRPr lang="en-US"/>
          </a:p>
        </p:txBody>
      </p:sp>
      <p:sp>
        <p:nvSpPr>
          <p:cNvPr id="11" name="Freeform 6"/>
          <p:cNvSpPr>
            <a:spLocks/>
          </p:cNvSpPr>
          <p:nvPr/>
        </p:nvSpPr>
        <p:spPr bwMode="auto">
          <a:xfrm>
            <a:off x="0" y="0"/>
            <a:ext cx="885825" cy="6858000"/>
          </a:xfrm>
          <a:custGeom>
            <a:avLst/>
            <a:gdLst>
              <a:gd name="T0" fmla="*/ 448 w 558"/>
              <a:gd name="T1" fmla="*/ 43 h 4320"/>
              <a:gd name="T2" fmla="*/ 469 w 558"/>
              <a:gd name="T3" fmla="*/ 143 h 4320"/>
              <a:gd name="T4" fmla="*/ 503 w 558"/>
              <a:gd name="T5" fmla="*/ 216 h 4320"/>
              <a:gd name="T6" fmla="*/ 535 w 558"/>
              <a:gd name="T7" fmla="*/ 289 h 4320"/>
              <a:gd name="T8" fmla="*/ 556 w 558"/>
              <a:gd name="T9" fmla="*/ 389 h 4320"/>
              <a:gd name="T10" fmla="*/ 552 w 558"/>
              <a:gd name="T11" fmla="*/ 513 h 4320"/>
              <a:gd name="T12" fmla="*/ 525 w 558"/>
              <a:gd name="T13" fmla="*/ 601 h 4320"/>
              <a:gd name="T14" fmla="*/ 491 w 558"/>
              <a:gd name="T15" fmla="*/ 672 h 4320"/>
              <a:gd name="T16" fmla="*/ 460 w 558"/>
              <a:gd name="T17" fmla="*/ 750 h 4320"/>
              <a:gd name="T18" fmla="*/ 447 w 558"/>
              <a:gd name="T19" fmla="*/ 864 h 4320"/>
              <a:gd name="T20" fmla="*/ 460 w 558"/>
              <a:gd name="T21" fmla="*/ 978 h 4320"/>
              <a:gd name="T22" fmla="*/ 491 w 558"/>
              <a:gd name="T23" fmla="*/ 1056 h 4320"/>
              <a:gd name="T24" fmla="*/ 525 w 558"/>
              <a:gd name="T25" fmla="*/ 1127 h 4320"/>
              <a:gd name="T26" fmla="*/ 552 w 558"/>
              <a:gd name="T27" fmla="*/ 1215 h 4320"/>
              <a:gd name="T28" fmla="*/ 556 w 558"/>
              <a:gd name="T29" fmla="*/ 1339 h 4320"/>
              <a:gd name="T30" fmla="*/ 535 w 558"/>
              <a:gd name="T31" fmla="*/ 1439 h 4320"/>
              <a:gd name="T32" fmla="*/ 503 w 558"/>
              <a:gd name="T33" fmla="*/ 1512 h 4320"/>
              <a:gd name="T34" fmla="*/ 469 w 558"/>
              <a:gd name="T35" fmla="*/ 1585 h 4320"/>
              <a:gd name="T36" fmla="*/ 448 w 558"/>
              <a:gd name="T37" fmla="*/ 1685 h 4320"/>
              <a:gd name="T38" fmla="*/ 453 w 558"/>
              <a:gd name="T39" fmla="*/ 1809 h 4320"/>
              <a:gd name="T40" fmla="*/ 479 w 558"/>
              <a:gd name="T41" fmla="*/ 1897 h 4320"/>
              <a:gd name="T42" fmla="*/ 515 w 558"/>
              <a:gd name="T43" fmla="*/ 1968 h 4320"/>
              <a:gd name="T44" fmla="*/ 545 w 558"/>
              <a:gd name="T45" fmla="*/ 2046 h 4320"/>
              <a:gd name="T46" fmla="*/ 558 w 558"/>
              <a:gd name="T47" fmla="*/ 2159 h 4320"/>
              <a:gd name="T48" fmla="*/ 545 w 558"/>
              <a:gd name="T49" fmla="*/ 2274 h 4320"/>
              <a:gd name="T50" fmla="*/ 515 w 558"/>
              <a:gd name="T51" fmla="*/ 2352 h 4320"/>
              <a:gd name="T52" fmla="*/ 479 w 558"/>
              <a:gd name="T53" fmla="*/ 2423 h 4320"/>
              <a:gd name="T54" fmla="*/ 453 w 558"/>
              <a:gd name="T55" fmla="*/ 2511 h 4320"/>
              <a:gd name="T56" fmla="*/ 448 w 558"/>
              <a:gd name="T57" fmla="*/ 2635 h 4320"/>
              <a:gd name="T58" fmla="*/ 469 w 558"/>
              <a:gd name="T59" fmla="*/ 2735 h 4320"/>
              <a:gd name="T60" fmla="*/ 515 w 558"/>
              <a:gd name="T61" fmla="*/ 2832 h 4320"/>
              <a:gd name="T62" fmla="*/ 545 w 558"/>
              <a:gd name="T63" fmla="*/ 2910 h 4320"/>
              <a:gd name="T64" fmla="*/ 558 w 558"/>
              <a:gd name="T65" fmla="*/ 3024 h 4320"/>
              <a:gd name="T66" fmla="*/ 545 w 558"/>
              <a:gd name="T67" fmla="*/ 3138 h 4320"/>
              <a:gd name="T68" fmla="*/ 515 w 558"/>
              <a:gd name="T69" fmla="*/ 3216 h 4320"/>
              <a:gd name="T70" fmla="*/ 479 w 558"/>
              <a:gd name="T71" fmla="*/ 3287 h 4320"/>
              <a:gd name="T72" fmla="*/ 453 w 558"/>
              <a:gd name="T73" fmla="*/ 3375 h 4320"/>
              <a:gd name="T74" fmla="*/ 448 w 558"/>
              <a:gd name="T75" fmla="*/ 3499 h 4320"/>
              <a:gd name="T76" fmla="*/ 469 w 558"/>
              <a:gd name="T77" fmla="*/ 3599 h 4320"/>
              <a:gd name="T78" fmla="*/ 503 w 558"/>
              <a:gd name="T79" fmla="*/ 3672 h 4320"/>
              <a:gd name="T80" fmla="*/ 535 w 558"/>
              <a:gd name="T81" fmla="*/ 3745 h 4320"/>
              <a:gd name="T82" fmla="*/ 556 w 558"/>
              <a:gd name="T83" fmla="*/ 3845 h 4320"/>
              <a:gd name="T84" fmla="*/ 552 w 558"/>
              <a:gd name="T85" fmla="*/ 3969 h 4320"/>
              <a:gd name="T86" fmla="*/ 525 w 558"/>
              <a:gd name="T87" fmla="*/ 4057 h 4320"/>
              <a:gd name="T88" fmla="*/ 491 w 558"/>
              <a:gd name="T89" fmla="*/ 4128 h 4320"/>
              <a:gd name="T90" fmla="*/ 460 w 558"/>
              <a:gd name="T91" fmla="*/ 4206 h 4320"/>
              <a:gd name="T92" fmla="*/ 447 w 558"/>
              <a:gd name="T93" fmla="*/ 4320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11"/>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369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de-DE"/>
              <a:t>Gereinigt!</a:t>
            </a:r>
          </a:p>
          <a:p>
            <a:endParaRPr lang="es-ES_tradnl"/>
          </a:p>
        </p:txBody>
      </p:sp>
      <p:sp>
        <p:nvSpPr>
          <p:cNvPr id="3" name="Subtítulo 2"/>
          <p:cNvSpPr>
            <a:spLocks noGrp="1"/>
          </p:cNvSpPr>
          <p:nvPr>
            <p:ph type="subTitle" idx="1"/>
          </p:nvPr>
        </p:nvSpPr>
        <p:spPr>
          <a:xfrm>
            <a:off x="2215045" y="3529198"/>
            <a:ext cx="8045373" cy="1414289"/>
          </a:xfrm>
        </p:spPr>
        <p:txBody>
          <a:bodyPr>
            <a:normAutofit/>
          </a:bodyPr>
          <a:lstStyle/>
          <a:p>
            <a:r>
              <a:rPr lang="de-DE" sz="2800" b="0"/>
              <a:t>Befreit von Sünde auf dem weg zur Heiligung.</a:t>
            </a:r>
            <a:endParaRPr lang="es-ES_tradnl" sz="2800" b="0"/>
          </a:p>
        </p:txBody>
      </p:sp>
    </p:spTree>
    <p:extLst>
      <p:ext uri="{BB962C8B-B14F-4D97-AF65-F5344CB8AC3E}">
        <p14:creationId xmlns:p14="http://schemas.microsoft.com/office/powerpoint/2010/main" val="2058657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txBox="1"/>
          <p:nvPr/>
        </p:nvSpPr>
        <p:spPr>
          <a:xfrm>
            <a:off x="1333722" y="1927953"/>
            <a:ext cx="10249399" cy="523220"/>
          </a:xfrm>
          <a:prstGeom prst="rect">
            <a:avLst/>
          </a:prstGeom>
        </p:spPr>
        <p:txBody>
          <a:bodyPr wrap="square">
            <a:spAutoFit/>
          </a:bodyPr>
          <a:lstStyle/>
          <a:p>
            <a:r>
              <a:rPr lang="de-DE" sz="2800"/>
              <a:t>...</a:t>
            </a:r>
            <a:r>
              <a:rPr lang="es-ES_tradnl" sz="2800"/>
              <a:t>Ich sterbe täglich! (‭1. Korinther‬ ‭15‬:‭31‬ SCH2000)</a:t>
            </a:r>
          </a:p>
        </p:txBody>
      </p:sp>
      <p:sp>
        <p:nvSpPr>
          <p:cNvPr id="3" name="Rectángulo 2"/>
          <p:cNvSpPr txBox="1"/>
          <p:nvPr/>
        </p:nvSpPr>
        <p:spPr>
          <a:xfrm>
            <a:off x="1333723" y="3001188"/>
            <a:ext cx="10249399" cy="1815882"/>
          </a:xfrm>
          <a:prstGeom prst="rect">
            <a:avLst/>
          </a:prstGeom>
        </p:spPr>
        <p:txBody>
          <a:bodyPr wrap="square">
            <a:spAutoFit/>
          </a:bodyPr>
          <a:lstStyle/>
          <a:p>
            <a:r>
              <a:rPr lang="es-ES_tradnl" sz="2800"/>
              <a:t>Ich bin mit Christus gekreuzigt; und nun lebe ich, aber nicht mehr ich [selbst], sondern Christus lebt in mir. Was ich aber jetzt im Fleisch lebe, das lebe ich im Glauben an den Sohn Gottes, der mich geliebt und sich selbst für mich hinge­geben hat. (‭Galater‬ ‭2‬:‭20‬ SCH2000)</a:t>
            </a:r>
          </a:p>
        </p:txBody>
      </p:sp>
      <p:sp>
        <p:nvSpPr>
          <p:cNvPr id="4" name="CuadroTexto 3"/>
          <p:cNvSpPr txBox="1"/>
          <p:nvPr/>
        </p:nvSpPr>
        <p:spPr>
          <a:xfrm>
            <a:off x="3615174" y="546941"/>
            <a:ext cx="6695668" cy="830997"/>
          </a:xfrm>
          <a:prstGeom prst="rect">
            <a:avLst/>
          </a:prstGeom>
          <a:noFill/>
        </p:spPr>
        <p:txBody>
          <a:bodyPr wrap="square" rtlCol="0">
            <a:spAutoFit/>
          </a:bodyPr>
          <a:lstStyle/>
          <a:p>
            <a:r>
              <a:rPr lang="de-DE" sz="4800" dirty="0"/>
              <a:t>Es gibt eine Lösung! </a:t>
            </a:r>
            <a:endParaRPr lang="es-ES_tradnl" sz="4800" dirty="0"/>
          </a:p>
        </p:txBody>
      </p:sp>
    </p:spTree>
    <p:extLst>
      <p:ext uri="{BB962C8B-B14F-4D97-AF65-F5344CB8AC3E}">
        <p14:creationId xmlns:p14="http://schemas.microsoft.com/office/powerpoint/2010/main" val="962980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127448" y="546941"/>
            <a:ext cx="10081120" cy="830997"/>
          </a:xfrm>
          <a:prstGeom prst="rect">
            <a:avLst/>
          </a:prstGeom>
          <a:noFill/>
        </p:spPr>
        <p:txBody>
          <a:bodyPr wrap="square" rtlCol="0">
            <a:spAutoFit/>
          </a:bodyPr>
          <a:lstStyle/>
          <a:p>
            <a:r>
              <a:rPr lang="de-DE" sz="4800" dirty="0" smtClean="0"/>
              <a:t>Brainstorming „Ich sterbe täglich“</a:t>
            </a:r>
            <a:endParaRPr lang="es-ES_tradnl" sz="4800" dirty="0"/>
          </a:p>
        </p:txBody>
      </p:sp>
      <p:sp>
        <p:nvSpPr>
          <p:cNvPr id="5" name="Textfeld 4"/>
          <p:cNvSpPr txBox="1"/>
          <p:nvPr/>
        </p:nvSpPr>
        <p:spPr>
          <a:xfrm>
            <a:off x="1055440" y="1782683"/>
            <a:ext cx="9937104" cy="4401205"/>
          </a:xfrm>
          <a:prstGeom prst="rect">
            <a:avLst/>
          </a:prstGeom>
          <a:noFill/>
        </p:spPr>
        <p:txBody>
          <a:bodyPr wrap="square" numCol="2" rtlCol="0">
            <a:spAutoFit/>
          </a:bodyPr>
          <a:lstStyle/>
          <a:p>
            <a:r>
              <a:rPr lang="de-DE" sz="4000" dirty="0" smtClean="0"/>
              <a:t>Selbstüberwindung</a:t>
            </a:r>
            <a:endParaRPr lang="de-DE" sz="4000" dirty="0"/>
          </a:p>
          <a:p>
            <a:r>
              <a:rPr lang="de-DE" sz="4000" dirty="0"/>
              <a:t>Dem ICH absterben</a:t>
            </a:r>
          </a:p>
          <a:p>
            <a:r>
              <a:rPr lang="de-DE" sz="4000" dirty="0" smtClean="0"/>
              <a:t>Sterben</a:t>
            </a:r>
            <a:endParaRPr lang="de-DE" sz="2400" dirty="0" smtClean="0"/>
          </a:p>
          <a:p>
            <a:r>
              <a:rPr lang="de-DE" sz="4000" dirty="0"/>
              <a:t>Leben</a:t>
            </a:r>
          </a:p>
          <a:p>
            <a:r>
              <a:rPr lang="de-DE" sz="4000" dirty="0" smtClean="0"/>
              <a:t>Übergeben</a:t>
            </a:r>
          </a:p>
          <a:p>
            <a:endParaRPr lang="de-DE" sz="4000" dirty="0"/>
          </a:p>
          <a:p>
            <a:endParaRPr lang="de-DE" sz="4000" dirty="0"/>
          </a:p>
          <a:p>
            <a:r>
              <a:rPr lang="de-DE" sz="4000" dirty="0"/>
              <a:t>180 ° Wende</a:t>
            </a:r>
          </a:p>
          <a:p>
            <a:r>
              <a:rPr lang="de-DE" sz="4000" dirty="0" smtClean="0"/>
              <a:t>Heilen</a:t>
            </a:r>
            <a:endParaRPr lang="de-DE" sz="4000" dirty="0"/>
          </a:p>
          <a:p>
            <a:r>
              <a:rPr lang="de-DE" sz="4000" dirty="0" smtClean="0"/>
              <a:t>Erneuerung</a:t>
            </a:r>
          </a:p>
          <a:p>
            <a:r>
              <a:rPr lang="de-DE" sz="4000" dirty="0"/>
              <a:t>Ein neuer Mensch werden</a:t>
            </a:r>
          </a:p>
          <a:p>
            <a:endParaRPr lang="de-DE" sz="4000" dirty="0"/>
          </a:p>
          <a:p>
            <a:endParaRPr lang="de-DE" sz="3200" dirty="0"/>
          </a:p>
        </p:txBody>
      </p:sp>
    </p:spTree>
    <p:extLst>
      <p:ext uri="{BB962C8B-B14F-4D97-AF65-F5344CB8AC3E}">
        <p14:creationId xmlns:p14="http://schemas.microsoft.com/office/powerpoint/2010/main" val="3086377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78522" y="-1482083"/>
            <a:ext cx="10318418" cy="4394988"/>
          </a:xfrm>
        </p:spPr>
        <p:txBody>
          <a:bodyPr/>
          <a:lstStyle/>
          <a:p>
            <a:r>
              <a:rPr lang="de-DE" sz="4800"/>
              <a:t>Texte zum Gespräch </a:t>
            </a:r>
            <a:endParaRPr lang="es-ES_tradnl" sz="4800"/>
          </a:p>
        </p:txBody>
      </p:sp>
      <p:sp>
        <p:nvSpPr>
          <p:cNvPr id="3" name="Subtítulo 2"/>
          <p:cNvSpPr>
            <a:spLocks noGrp="1"/>
          </p:cNvSpPr>
          <p:nvPr>
            <p:ph type="subTitle" idx="1"/>
          </p:nvPr>
        </p:nvSpPr>
        <p:spPr>
          <a:xfrm>
            <a:off x="2215044" y="1253165"/>
            <a:ext cx="9181896" cy="5284995"/>
          </a:xfrm>
        </p:spPr>
        <p:txBody>
          <a:bodyPr>
            <a:noAutofit/>
          </a:bodyPr>
          <a:lstStyle/>
          <a:p>
            <a:pPr marL="914400" indent="-914400">
              <a:buAutoNum type="arabicPeriod"/>
            </a:pPr>
            <a:r>
              <a:rPr lang="de-DE" sz="4800" b="0" dirty="0"/>
              <a:t>Korinther 9,24-27; 10,10-13; 15,1-2</a:t>
            </a:r>
          </a:p>
          <a:p>
            <a:pPr marL="914400" indent="-914400">
              <a:buAutoNum type="arabicPeriod"/>
            </a:pPr>
            <a:r>
              <a:rPr lang="de-DE" sz="4800" b="0" dirty="0"/>
              <a:t>Korinther 5,18-19</a:t>
            </a:r>
          </a:p>
          <a:p>
            <a:r>
              <a:rPr lang="de-DE" sz="4800" b="0" dirty="0"/>
              <a:t>Epheser 4,25-32</a:t>
            </a:r>
          </a:p>
          <a:p>
            <a:r>
              <a:rPr lang="de-DE" sz="4800" b="0" dirty="0"/>
              <a:t>Hebräer 12,1-3</a:t>
            </a:r>
          </a:p>
        </p:txBody>
      </p:sp>
    </p:spTree>
    <p:extLst>
      <p:ext uri="{BB962C8B-B14F-4D97-AF65-F5344CB8AC3E}">
        <p14:creationId xmlns:p14="http://schemas.microsoft.com/office/powerpoint/2010/main" val="657103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37307" y="-361318"/>
            <a:ext cx="8187071" cy="4064627"/>
          </a:xfrm>
        </p:spPr>
        <p:txBody>
          <a:bodyPr/>
          <a:lstStyle/>
          <a:p>
            <a:r>
              <a:rPr lang="de-DE"/>
              <a:t>Ende teil 3</a:t>
            </a:r>
            <a:endParaRPr lang="es-ES_tradnl"/>
          </a:p>
        </p:txBody>
      </p:sp>
    </p:spTree>
    <p:extLst>
      <p:ext uri="{BB962C8B-B14F-4D97-AF65-F5344CB8AC3E}">
        <p14:creationId xmlns:p14="http://schemas.microsoft.com/office/powerpoint/2010/main" val="217852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022554" y="1697283"/>
            <a:ext cx="8633056" cy="4401205"/>
          </a:xfrm>
          <a:prstGeom prst="rect">
            <a:avLst/>
          </a:prstGeom>
          <a:noFill/>
        </p:spPr>
        <p:txBody>
          <a:bodyPr wrap="square" rtlCol="0">
            <a:spAutoFit/>
          </a:bodyPr>
          <a:lstStyle/>
          <a:p>
            <a:pPr marL="457200" indent="-457200">
              <a:buFont typeface="Courier New" charset="0"/>
              <a:buChar char="o"/>
            </a:pPr>
            <a:r>
              <a:rPr lang="de-DE" sz="2800" dirty="0"/>
              <a:t>Bewusst sein, </a:t>
            </a:r>
            <a:r>
              <a:rPr lang="de-DE" sz="2800" dirty="0" smtClean="0"/>
              <a:t>dass </a:t>
            </a:r>
            <a:r>
              <a:rPr lang="de-DE" sz="2800" dirty="0"/>
              <a:t>es ein Konflikt gibt.</a:t>
            </a:r>
          </a:p>
          <a:p>
            <a:pPr marL="457200" indent="-457200">
              <a:buFont typeface="Courier New" charset="0"/>
              <a:buChar char="o"/>
            </a:pPr>
            <a:r>
              <a:rPr lang="de-DE" sz="2800" dirty="0"/>
              <a:t>Bewusst sein, </a:t>
            </a:r>
            <a:r>
              <a:rPr lang="de-DE" sz="2800" dirty="0" smtClean="0"/>
              <a:t>dass </a:t>
            </a:r>
            <a:r>
              <a:rPr lang="de-DE" sz="2800" dirty="0"/>
              <a:t>ich eine sündige Natur </a:t>
            </a:r>
            <a:r>
              <a:rPr lang="de-DE" sz="2800" dirty="0" smtClean="0"/>
              <a:t>besitze.</a:t>
            </a:r>
            <a:endParaRPr lang="de-DE" sz="2800" dirty="0"/>
          </a:p>
          <a:p>
            <a:pPr marL="457200" indent="-457200">
              <a:buFont typeface="Courier New" charset="0"/>
              <a:buChar char="o"/>
            </a:pPr>
            <a:r>
              <a:rPr lang="de-DE" sz="2800" dirty="0" smtClean="0"/>
              <a:t>Bewusst </a:t>
            </a:r>
            <a:r>
              <a:rPr lang="de-DE" sz="2800" dirty="0"/>
              <a:t>sein, </a:t>
            </a:r>
            <a:r>
              <a:rPr lang="de-DE" sz="2800" dirty="0" smtClean="0"/>
              <a:t>dass </a:t>
            </a:r>
            <a:r>
              <a:rPr lang="de-DE" sz="2800" dirty="0"/>
              <a:t>ich jeden Tag, von </a:t>
            </a:r>
            <a:r>
              <a:rPr lang="de-DE" sz="2800" dirty="0" smtClean="0"/>
              <a:t>neuem </a:t>
            </a:r>
            <a:r>
              <a:rPr lang="de-DE" sz="2800" dirty="0"/>
              <a:t>beginnen muss.</a:t>
            </a:r>
          </a:p>
          <a:p>
            <a:pPr marL="457200" indent="-457200">
              <a:buFont typeface="Courier New" charset="0"/>
              <a:buChar char="o"/>
            </a:pPr>
            <a:r>
              <a:rPr lang="de-DE" sz="2800" dirty="0" smtClean="0"/>
              <a:t>Bewusst </a:t>
            </a:r>
            <a:r>
              <a:rPr lang="de-DE" sz="2800" dirty="0"/>
              <a:t>sein, </a:t>
            </a:r>
            <a:r>
              <a:rPr lang="de-DE" sz="2800" dirty="0" smtClean="0"/>
              <a:t>dass </a:t>
            </a:r>
            <a:r>
              <a:rPr lang="de-DE" sz="2800" dirty="0"/>
              <a:t>es 2 </a:t>
            </a:r>
            <a:r>
              <a:rPr lang="de-DE" sz="2800" dirty="0" smtClean="0"/>
              <a:t>Arten </a:t>
            </a:r>
            <a:r>
              <a:rPr lang="de-DE" sz="2800" dirty="0"/>
              <a:t>von Geist gibt.</a:t>
            </a:r>
          </a:p>
          <a:p>
            <a:pPr marL="457200" indent="-457200">
              <a:buFont typeface="Courier New" charset="0"/>
              <a:buChar char="o"/>
            </a:pPr>
            <a:r>
              <a:rPr lang="de-DE" sz="2800" dirty="0" smtClean="0"/>
              <a:t>Bewusst </a:t>
            </a:r>
            <a:r>
              <a:rPr lang="de-DE" sz="2800" dirty="0"/>
              <a:t>sein, </a:t>
            </a:r>
            <a:r>
              <a:rPr lang="de-DE" sz="2800" dirty="0" smtClean="0"/>
              <a:t>dass </a:t>
            </a:r>
            <a:r>
              <a:rPr lang="de-DE" sz="2800" dirty="0"/>
              <a:t>Gott mich </a:t>
            </a:r>
            <a:r>
              <a:rPr lang="de-DE" sz="2800" dirty="0" smtClean="0"/>
              <a:t>bewusst </a:t>
            </a:r>
            <a:r>
              <a:rPr lang="de-DE" sz="2800" dirty="0"/>
              <a:t>machen </a:t>
            </a:r>
            <a:r>
              <a:rPr lang="de-DE" sz="2800" dirty="0" smtClean="0"/>
              <a:t>möchte</a:t>
            </a:r>
            <a:r>
              <a:rPr lang="de-DE" sz="2800" dirty="0"/>
              <a:t>, mich aus dem Zustand befreien und reinigen möchte!</a:t>
            </a:r>
          </a:p>
          <a:p>
            <a:endParaRPr lang="es-ES_tradnl" sz="2800" dirty="0"/>
          </a:p>
        </p:txBody>
      </p:sp>
      <p:sp>
        <p:nvSpPr>
          <p:cNvPr id="5" name="CuadroTexto 4"/>
          <p:cNvSpPr txBox="1"/>
          <p:nvPr/>
        </p:nvSpPr>
        <p:spPr>
          <a:xfrm>
            <a:off x="2439088" y="4741662"/>
            <a:ext cx="9799990" cy="2308324"/>
          </a:xfrm>
          <a:prstGeom prst="rect">
            <a:avLst/>
          </a:prstGeom>
          <a:noFill/>
        </p:spPr>
        <p:txBody>
          <a:bodyPr wrap="square" rtlCol="0">
            <a:spAutoFit/>
          </a:bodyPr>
          <a:lstStyle/>
          <a:p>
            <a:pPr algn="ctr"/>
            <a:endParaRPr lang="de-DE" sz="4800" dirty="0" smtClean="0"/>
          </a:p>
          <a:p>
            <a:pPr algn="ctr"/>
            <a:r>
              <a:rPr lang="de-DE" sz="4800" dirty="0" smtClean="0"/>
              <a:t>Mir bewusst sein, </a:t>
            </a:r>
            <a:r>
              <a:rPr lang="de-DE" sz="4800" dirty="0"/>
              <a:t>dass ich bewusst werden sollte. </a:t>
            </a:r>
            <a:endParaRPr lang="es-ES_tradnl" sz="4800" dirty="0"/>
          </a:p>
        </p:txBody>
      </p:sp>
      <p:sp>
        <p:nvSpPr>
          <p:cNvPr id="6" name="CuadroTexto 5"/>
          <p:cNvSpPr txBox="1"/>
          <p:nvPr/>
        </p:nvSpPr>
        <p:spPr>
          <a:xfrm>
            <a:off x="4957908" y="843092"/>
            <a:ext cx="5495810" cy="854190"/>
          </a:xfrm>
          <a:prstGeom prst="rect">
            <a:avLst/>
          </a:prstGeom>
          <a:noFill/>
        </p:spPr>
        <p:txBody>
          <a:bodyPr wrap="square" rtlCol="0">
            <a:spAutoFit/>
          </a:bodyPr>
          <a:lstStyle/>
          <a:p>
            <a:r>
              <a:rPr lang="de-DE" sz="4800" dirty="0"/>
              <a:t>Zusammenfassung </a:t>
            </a:r>
            <a:endParaRPr lang="es-ES_tradnl" sz="4800" dirty="0"/>
          </a:p>
        </p:txBody>
      </p:sp>
    </p:spTree>
    <p:extLst>
      <p:ext uri="{BB962C8B-B14F-4D97-AF65-F5344CB8AC3E}">
        <p14:creationId xmlns:p14="http://schemas.microsoft.com/office/powerpoint/2010/main" val="235649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07515" y="1040400"/>
            <a:ext cx="10318418" cy="4394988"/>
          </a:xfrm>
        </p:spPr>
        <p:txBody>
          <a:bodyPr/>
          <a:lstStyle/>
          <a:p>
            <a:r>
              <a:rPr lang="de-DE"/>
              <a:t>Worte von ellen g. Wihte</a:t>
            </a:r>
            <a:endParaRPr lang="es-ES_tradnl"/>
          </a:p>
        </p:txBody>
      </p:sp>
    </p:spTree>
    <p:extLst>
      <p:ext uri="{BB962C8B-B14F-4D97-AF65-F5344CB8AC3E}">
        <p14:creationId xmlns:p14="http://schemas.microsoft.com/office/powerpoint/2010/main" val="2077211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txBox="1"/>
          <p:nvPr/>
        </p:nvSpPr>
        <p:spPr>
          <a:xfrm>
            <a:off x="1068852" y="1274391"/>
            <a:ext cx="10775219" cy="3970318"/>
          </a:xfrm>
          <a:prstGeom prst="rect">
            <a:avLst/>
          </a:prstGeom>
        </p:spPr>
        <p:txBody>
          <a:bodyPr wrap="square">
            <a:spAutoFit/>
          </a:bodyPr>
          <a:lstStyle/>
          <a:p>
            <a:r>
              <a:rPr lang="es-ES_tradnl" sz="3600" u="sng"/>
              <a:t>Wenn der Heilige Geist unser Gewissen wachrüttelt, spüren wir etwas von der Macht der Sünde und dem Elend, das sie in dieser Welt anrichtet. Sünde trennt von Gott und macht den Menschen unfrei.</a:t>
            </a:r>
            <a:r>
              <a:rPr lang="es-ES_tradnl" sz="3600"/>
              <a:t> Jeder von uns hat das am eigenen Leibe erfahren. Und das Schlimme: Je mehr wir versuchen, uns der Sünde zu entziehen, desto deutlicher zeigt sich unsere Ohnmacht. – {BW 53.1}</a:t>
            </a:r>
          </a:p>
        </p:txBody>
      </p:sp>
    </p:spTree>
    <p:extLst>
      <p:ext uri="{BB962C8B-B14F-4D97-AF65-F5344CB8AC3E}">
        <p14:creationId xmlns:p14="http://schemas.microsoft.com/office/powerpoint/2010/main" val="786039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txBox="1"/>
          <p:nvPr/>
        </p:nvSpPr>
        <p:spPr>
          <a:xfrm>
            <a:off x="1111981" y="1252706"/>
            <a:ext cx="10282681" cy="3970318"/>
          </a:xfrm>
          <a:prstGeom prst="rect">
            <a:avLst/>
          </a:prstGeom>
        </p:spPr>
        <p:txBody>
          <a:bodyPr wrap="square">
            <a:spAutoFit/>
          </a:bodyPr>
          <a:lstStyle/>
          <a:p>
            <a:r>
              <a:rPr lang="es-ES_tradnl" sz="3600"/>
              <a:t>Es ist zum verzweifeln, wenn sich zeigt, wie sehr unser Denken und Tun von Selbstsucht und fragwürdigen Beweggründen bestimmt ist. Wer in die Abgründe seines Herzens geschaut hat, sehnt sich nach Vergebung, möchte rein und frei werden. Er fragt: Was muß ich tun, um wieder in Übereinstimmung mit Gott leben zu können? – {BW 53.2}</a:t>
            </a:r>
          </a:p>
        </p:txBody>
      </p:sp>
    </p:spTree>
    <p:extLst>
      <p:ext uri="{BB962C8B-B14F-4D97-AF65-F5344CB8AC3E}">
        <p14:creationId xmlns:p14="http://schemas.microsoft.com/office/powerpoint/2010/main" val="1941727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txBox="1"/>
          <p:nvPr/>
        </p:nvSpPr>
        <p:spPr>
          <a:xfrm>
            <a:off x="1155891" y="998230"/>
            <a:ext cx="10659187" cy="4524315"/>
          </a:xfrm>
          <a:prstGeom prst="rect">
            <a:avLst/>
          </a:prstGeom>
        </p:spPr>
        <p:txBody>
          <a:bodyPr wrap="square">
            <a:spAutoFit/>
          </a:bodyPr>
          <a:lstStyle/>
          <a:p>
            <a:r>
              <a:rPr lang="es-ES_tradnl" sz="3600"/>
              <a:t>Vergebung, Frieden und Liebe sind nicht für Geld zu haben. Auch Verstand und Weisheit können nicht verhelfen. Wir haben von uns aus nichts anzubieten, um diese Gaben zu erwerben. Das ist auch gar nicht nötig; denn Gott will sie uns schenken. Er bietet seine Gnadengaben „ohne Geld und umsonst“ (Jesaja 55,1, LB) an. Wir müssen nur unsere Hände nach ihnen ausstrecken und sie ergreifen. </a:t>
            </a:r>
          </a:p>
        </p:txBody>
      </p:sp>
    </p:spTree>
    <p:extLst>
      <p:ext uri="{BB962C8B-B14F-4D97-AF65-F5344CB8AC3E}">
        <p14:creationId xmlns:p14="http://schemas.microsoft.com/office/powerpoint/2010/main" val="217927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txBox="1"/>
          <p:nvPr/>
        </p:nvSpPr>
        <p:spPr>
          <a:xfrm>
            <a:off x="996006" y="240556"/>
            <a:ext cx="10848065" cy="6093976"/>
          </a:xfrm>
          <a:prstGeom prst="rect">
            <a:avLst/>
          </a:prstGeom>
        </p:spPr>
        <p:txBody>
          <a:bodyPr wrap="square">
            <a:spAutoFit/>
          </a:bodyPr>
          <a:lstStyle/>
          <a:p>
            <a:r>
              <a:rPr lang="es-ES_tradnl" sz="3000"/>
              <a:t>Der Herr verheißt: „Wenn eure Sünde auch blutrot ist, soll sie doch schneeweiß werden, und wenn sie rot ist wie Scharlach, soll sie doch wie Wolle werden.“ Jesaja 1,18 (LB). „Ich gebe euch ein neues Herz und einen neuen Geist. Ich nehme das versteinerte Herz aus eurer Brust und schenke euch ein Herz, das fühlt.“ Hesekiel 36,26. – {BW 53.4}</a:t>
            </a:r>
          </a:p>
          <a:p>
            <a:r>
              <a:rPr lang="es-ES_tradnl" sz="3000"/>
              <a:t>Gottes Part ist klar, doch was bleibt für uns zu tun? Wir müssen unsere Verfehlungen bekennen und uns innerlich von unseren Sünden lösen. Wir müssen fest entschlossen sein, ein neues Leben mit Gott zu beginnen. Wenn wir das wirklich wollen, können wir Gott bitten, all unsere Schuld zu tilgen und uns ein neues Herz zu geben. Und wir dürfen gewiß sein, daß er unsere Bitte erhört; denn er hat es zugesagt. – {BW 54.1}</a:t>
            </a:r>
          </a:p>
        </p:txBody>
      </p:sp>
    </p:spTree>
    <p:extLst>
      <p:ext uri="{BB962C8B-B14F-4D97-AF65-F5344CB8AC3E}">
        <p14:creationId xmlns:p14="http://schemas.microsoft.com/office/powerpoint/2010/main" val="1131884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62546" y="619987"/>
            <a:ext cx="10848493" cy="4394988"/>
          </a:xfrm>
        </p:spPr>
        <p:txBody>
          <a:bodyPr/>
          <a:lstStyle/>
          <a:p>
            <a:r>
              <a:rPr lang="de-DE" sz="9000" dirty="0" err="1" smtClean="0"/>
              <a:t>WenN</a:t>
            </a:r>
            <a:r>
              <a:rPr lang="de-DE" sz="9000" dirty="0" smtClean="0"/>
              <a:t> </a:t>
            </a:r>
            <a:r>
              <a:rPr lang="de-DE" sz="9000" dirty="0" err="1"/>
              <a:t>gottes</a:t>
            </a:r>
            <a:r>
              <a:rPr lang="de-DE" sz="9000" dirty="0"/>
              <a:t> </a:t>
            </a:r>
            <a:r>
              <a:rPr lang="de-DE" sz="9000" dirty="0" smtClean="0"/>
              <a:t>Volk </a:t>
            </a:r>
            <a:r>
              <a:rPr lang="de-DE" sz="9000" dirty="0"/>
              <a:t>betet, passieren wunder.</a:t>
            </a:r>
            <a:endParaRPr lang="es-ES_tradnl" sz="9000" dirty="0"/>
          </a:p>
        </p:txBody>
      </p:sp>
      <p:sp>
        <p:nvSpPr>
          <p:cNvPr id="3" name="Subtítulo 2"/>
          <p:cNvSpPr>
            <a:spLocks noGrp="1"/>
          </p:cNvSpPr>
          <p:nvPr>
            <p:ph type="subTitle" idx="1"/>
          </p:nvPr>
        </p:nvSpPr>
        <p:spPr>
          <a:xfrm>
            <a:off x="2099069" y="4643835"/>
            <a:ext cx="8045373" cy="742279"/>
          </a:xfrm>
        </p:spPr>
        <p:txBody>
          <a:bodyPr>
            <a:noAutofit/>
          </a:bodyPr>
          <a:lstStyle/>
          <a:p>
            <a:r>
              <a:rPr lang="de-DE" sz="2800" b="0" dirty="0"/>
              <a:t>Gott ist unser </a:t>
            </a:r>
            <a:r>
              <a:rPr lang="de-DE" sz="2800" b="0" dirty="0" smtClean="0"/>
              <a:t>Vater, </a:t>
            </a:r>
            <a:r>
              <a:rPr lang="de-DE" sz="2800" b="0" dirty="0"/>
              <a:t>wenn wir ihn als Vater annehmen </a:t>
            </a:r>
            <a:endParaRPr lang="es-ES_tradnl" sz="2800" b="0" dirty="0"/>
          </a:p>
        </p:txBody>
      </p:sp>
    </p:spTree>
    <p:extLst>
      <p:ext uri="{BB962C8B-B14F-4D97-AF65-F5344CB8AC3E}">
        <p14:creationId xmlns:p14="http://schemas.microsoft.com/office/powerpoint/2010/main" val="1043388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229613" y="250800"/>
            <a:ext cx="10296726" cy="6124754"/>
          </a:xfrm>
          <a:prstGeom prst="rect">
            <a:avLst/>
          </a:prstGeom>
          <a:noFill/>
        </p:spPr>
        <p:txBody>
          <a:bodyPr wrap="square" rtlCol="0">
            <a:spAutoFit/>
          </a:bodyPr>
          <a:lstStyle/>
          <a:p>
            <a:r>
              <a:rPr lang="es-ES_tradnl" sz="2800"/>
              <a:t>Das sage und bezeuge ich nun im Herrn, dass ihr nicht mehr so wandeln sollt, wie die übrigen Heiden wandeln in der Nichtigkeit ihres Sinnes, deren Verstand verfinstert ist und die entfremdet sind dem Leben Gottes, wegen der Unwissenheit, die in ihnen ist, wegen der Verhärtung ihres Herzens;</a:t>
            </a:r>
          </a:p>
          <a:p>
            <a:endParaRPr lang="es-ES_tradnl" sz="2800"/>
          </a:p>
          <a:p>
            <a:r>
              <a:rPr lang="es-ES_tradnl" sz="2800"/>
              <a:t>Ihr aber habt Christus nicht so kennengelernt; wenn ihr wirklich auf Ihn gehört habt und in ihm gelehrt worden seid — wie es auch Wahrheit ist in Jesus —, dass ihr, was den früheren Wandel betrifft, den alten Menschen abgelegt habt, der sich wegen der betrügerischen Begierden verderbte, dagegen erneuert werdet im Geist eurer Gesinnung und den neuen Menschen angezogen habt, der Gott entsprechend geschaffen ist in wahrhafter Gerechtigkeit und Heiligkeit. (‭Epheser‬ ‭4‬:‭17-18, 20-24‬ SCH2000)</a:t>
            </a:r>
          </a:p>
        </p:txBody>
      </p:sp>
    </p:spTree>
    <p:extLst>
      <p:ext uri="{BB962C8B-B14F-4D97-AF65-F5344CB8AC3E}">
        <p14:creationId xmlns:p14="http://schemas.microsoft.com/office/powerpoint/2010/main" val="1826620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Insignia">
  <a:themeElements>
    <a:clrScheme name="Insignia">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Insignia">
      <a:majorFont>
        <a:latin typeface="Impact"/>
        <a:ea typeface=""/>
        <a:cs typeface=""/>
      </a:majorFont>
      <a:minorFont>
        <a:latin typeface="Gill Sans MT"/>
        <a:ea typeface=""/>
        <a:cs typeface=""/>
      </a:minorFont>
    </a:fontScheme>
    <a:fmtScheme name="Insigni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Badge_16x9</Template>
  <TotalTime>0</TotalTime>
  <Words>768</Words>
  <Application>Microsoft Office PowerPoint</Application>
  <PresentationFormat>Benutzerdefiniert</PresentationFormat>
  <Paragraphs>42</Paragraphs>
  <Slides>13</Slides>
  <Notes>0</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Insignia</vt:lpstr>
      <vt:lpstr>Gereinigt! </vt:lpstr>
      <vt:lpstr>PowerPoint-Präsentation</vt:lpstr>
      <vt:lpstr>Worte von ellen g. Wihte</vt:lpstr>
      <vt:lpstr>PowerPoint-Präsentation</vt:lpstr>
      <vt:lpstr>PowerPoint-Präsentation</vt:lpstr>
      <vt:lpstr>PowerPoint-Präsentation</vt:lpstr>
      <vt:lpstr>PowerPoint-Präsentation</vt:lpstr>
      <vt:lpstr>WenN gottes Volk betet, passieren wunder.</vt:lpstr>
      <vt:lpstr>PowerPoint-Präsentation</vt:lpstr>
      <vt:lpstr>PowerPoint-Präsentation</vt:lpstr>
      <vt:lpstr>PowerPoint-Präsentation</vt:lpstr>
      <vt:lpstr>Texte zum Gespräch </vt:lpstr>
      <vt:lpstr>Ende teil 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dante marvin herrmann</dc:creator>
  <cp:lastModifiedBy>Daniel Wagner</cp:lastModifiedBy>
  <cp:revision>311</cp:revision>
  <dcterms:created xsi:type="dcterms:W3CDTF">2015-06-07T09:23:54Z</dcterms:created>
  <dcterms:modified xsi:type="dcterms:W3CDTF">2015-06-17T20:58:09Z</dcterms:modified>
</cp:coreProperties>
</file>